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3" d="100"/>
          <a:sy n="33" d="100"/>
        </p:scale>
        <p:origin x="1430" y="-480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982594" y="9038386"/>
            <a:ext cx="10502844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900262" y="10203380"/>
            <a:ext cx="10502843" cy="24006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implementação do Núcleo de Integração da Rede como estratégia de qualificação da assistência, equidade e integralidade do cuidado.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/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800363" y="905083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188294" y="4388356"/>
            <a:ext cx="21674408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400" b="1" dirty="0">
                <a:solidFill>
                  <a:srgbClr val="0089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  <a:ea typeface="League Spartan"/>
                <a:cs typeface="League Spartan"/>
                <a:sym typeface="League Spartan"/>
              </a:rPr>
              <a:t>DA FRAGMENTAÇÃO À INTEGRAÇÃO: EDUCAÇÃO PERMANENTE COMO EIXO ESTRUTURANTE DA REDE DE ATENÇÃO À SAÚDE EM LIMOEIRO-PE</a:t>
            </a:r>
            <a:endParaRPr lang="en-US" sz="5400" b="1" dirty="0">
              <a:solidFill>
                <a:srgbClr val="0089C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1044279" y="7217565"/>
            <a:ext cx="20954327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Emmanuela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Kethully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*, Paloma Sonally¹, Jaciara Fernanda¹, Ari Lopes</a:t>
            </a:r>
            <a:r>
              <a:rPr lang="en-US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Riva Karla¹, Thaynara Fernanda¹, Adrielle Nunes¹, Larissa Renata¹, Madja Carolina¹, Milena Aleixo¹, Anderson Diego¹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452449" y="7990651"/>
            <a:ext cx="21674408" cy="579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Limoeiro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-PE,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Coordenação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Atenção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Primária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id="15" name="Freeform 14"/>
          <p:cNvSpPr/>
          <p:nvPr/>
        </p:nvSpPr>
        <p:spPr>
          <a:xfrm>
            <a:off x="982594" y="12383582"/>
            <a:ext cx="10502843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802946" y="13624683"/>
            <a:ext cx="10801200" cy="344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partir do diagnóstico situacional no início de 2025, a gestão municipal identificou a falta de integração da rede de assistência. Sendo assim, em maio de 2025, foi implementado o Núcleo de Integração da Rede, no qual, os coordenadores de diferentes serviços reúnem-se mensalmente para discutir desafios, planejar ações integradas e desenvolver processos de educação permanente com atividades de dispersão nos territórios.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42250" y="12519206"/>
            <a:ext cx="10996985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42250" y="17501077"/>
            <a:ext cx="10585174" cy="1209175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b="1" dirty="0"/>
          </a:p>
        </p:txBody>
      </p:sp>
      <p:sp>
        <p:nvSpPr>
          <p:cNvPr id="19" name="TextBox 16"/>
          <p:cNvSpPr txBox="1"/>
          <p:nvPr/>
        </p:nvSpPr>
        <p:spPr>
          <a:xfrm>
            <a:off x="900262" y="18869672"/>
            <a:ext cx="10801199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experiência evidenciou que a integração da rede exige diálogo contínuo, corresponsabilização e valorização do papel de cada serviço. A implementação do Núcleo de Integração consolidou-se como espaço potente de articulação e aprendizado coletivo, fortalecendo a educação permanente e a integralidade do cuidado. A experiência segue em continuidade, com agendas protegidas para os encontros mensais, garantindo o fortalecimento da rede e a sustentabilidade das ações.</a:t>
            </a:r>
          </a:p>
          <a:p>
            <a:pPr algn="just"/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/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42249" y="17573086"/>
            <a:ext cx="10585175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564640" y="8983223"/>
            <a:ext cx="10375697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562840" y="10130867"/>
            <a:ext cx="10299862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Implementar o Núcleo de Integração da Rede para promover a articulação entre os serviços de saúde e qualificar a assistência, garantindo coordenação do cuidado pela Atenção Primária integralidade do cuidado e Educação Permanente no município de Limoeiro-PE.</a:t>
            </a:r>
          </a:p>
        </p:txBody>
      </p:sp>
      <p:sp>
        <p:nvSpPr>
          <p:cNvPr id="50" name="TextBox 17"/>
          <p:cNvSpPr txBox="1"/>
          <p:nvPr/>
        </p:nvSpPr>
        <p:spPr>
          <a:xfrm>
            <a:off x="12971335" y="9067640"/>
            <a:ext cx="9969002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529599" y="12332329"/>
            <a:ext cx="10368065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562840" y="13768548"/>
            <a:ext cx="10375697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Foram realizados oito encontros de planejamento e discussão dos desafios da rede e cinco momentos de educação permanente com atividades de dispersão nos territórios, cujas apresentações são realizadas no encontro posterior. As temáticas abordadas incluíram saúde da população LGBT, atenção à crise em saúde mental, integração APS e CER e saúde do adolescente, com participação de profissionais de todos os pontos da rede, dentre os quais: APS, CAPS, CER, Policlínica, CTA, Saúde Bucal e regulação.</a:t>
            </a:r>
          </a:p>
        </p:txBody>
      </p:sp>
      <p:sp>
        <p:nvSpPr>
          <p:cNvPr id="53" name="TextBox 17"/>
          <p:cNvSpPr txBox="1"/>
          <p:nvPr/>
        </p:nvSpPr>
        <p:spPr>
          <a:xfrm>
            <a:off x="12800549" y="123893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66378" y="18376802"/>
            <a:ext cx="1043891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95800" y="19583251"/>
            <a:ext cx="10356154" cy="4985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planejamento ascendente e compartilhado do Núcleo de Integração potencializou o papel da Atenção Primária à Saúde como coordenadora do cuidado e ordenadora da Rede de Atenção à Saúde. Recomenda-se a institucionalização do Núcleo de Integração como estratégia estruturante para qualificar os fluxos, ampliar a resolutividade e garantir a integralidade do cuidado em rede.</a:t>
            </a:r>
          </a:p>
          <a:p>
            <a:pPr algn="just"/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/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33137" y="18465782"/>
            <a:ext cx="9849330" cy="750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105995" y="23059719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452449" y="23873435"/>
            <a:ext cx="22791707" cy="4038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000" dirty="0">
                <a:latin typeface="Montserrat" pitchFamily="2" charset="0"/>
              </a:rPr>
              <a:t>KRUG, Suzane Beatriz Frantz et al. Ações e estratégias de educação permanente em saúde na rede de cuidados à pessoa com deficiência. </a:t>
            </a:r>
            <a:r>
              <a:rPr lang="pt-BR" sz="2000" dirty="0" err="1">
                <a:latin typeface="Montserrat" pitchFamily="2" charset="0"/>
              </a:rPr>
              <a:t>Physis</a:t>
            </a:r>
            <a:r>
              <a:rPr lang="pt-BR" sz="2000" dirty="0">
                <a:latin typeface="Montserrat" pitchFamily="2" charset="0"/>
              </a:rPr>
              <a:t>: revista de saúde coletiva, v. 31, p. e310131, 2021.</a:t>
            </a:r>
            <a:endParaRPr sz="20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pt-BR" sz="2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FORNERETO, Alana de Paiva Nogueira; SOUSA, Danielle Ferreira de; MARTINI, Larissa </a:t>
            </a:r>
            <a:r>
              <a:rPr lang="pt-BR" sz="20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Campagna</a:t>
            </a:r>
            <a:r>
              <a:rPr lang="pt-BR" sz="2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Educação Permanente em Saúde como estratégia para trabalho colaborativo na Rede de Atenção Psicossocial. Interface-Comunicação, Saúde, Educação, v. 27, p. e220221, 2023.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CORDEIRO, Priscilla Regina; MENDES, Rosilda; LIBERMAN, Flavia. Educação Permanente em Saúde: experiências inovadoras em saúde mental na Atenção Básica à Saúde. Saúde em Debate, v. 44, p. 210-222, 2021.</a:t>
            </a:r>
            <a:endParaRPr lang="en-US" sz="20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0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0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AAEE171-E72D-77A6-1935-841FDE4332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745" r="20045"/>
          <a:stretch>
            <a:fillRect/>
          </a:stretch>
        </p:blipFill>
        <p:spPr>
          <a:xfrm>
            <a:off x="277136" y="27314537"/>
            <a:ext cx="7038023" cy="61655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62830AD3-1FBD-E759-8FE5-3DBC9068C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972" y="27223599"/>
            <a:ext cx="11320915" cy="63680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EEA57B94-AC61-BF56-9637-6431B27106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80699" y="27410934"/>
            <a:ext cx="4202152" cy="52526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31AB1965-588D-391A-F0EA-2F2B4C93D54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6961"/>
          <a:stretch>
            <a:fillRect/>
          </a:stretch>
        </p:blipFill>
        <p:spPr>
          <a:xfrm>
            <a:off x="363582" y="32897648"/>
            <a:ext cx="11740865" cy="48236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E28B0BA9-780F-1BE8-4B32-1599553925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9918" y="33380943"/>
            <a:ext cx="7090144" cy="3988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309A2ECF-3609-01D3-7C10-6860D87E6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31495" y="32717023"/>
            <a:ext cx="4203973" cy="5184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559</Words>
  <Application>Microsoft Office PowerPoint</Application>
  <PresentationFormat>Personalizar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CIRCOR</cp:lastModifiedBy>
  <cp:revision>14</cp:revision>
  <dcterms:created xsi:type="dcterms:W3CDTF">2025-09-30T13:28:19Z</dcterms:created>
  <dcterms:modified xsi:type="dcterms:W3CDTF">2025-11-10T22:49:33Z</dcterms:modified>
</cp:coreProperties>
</file>