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3402925" cy="40325675"/>
  <p:notesSz cx="6858000" cy="9144000"/>
  <p:defaultTextStyle>
    <a:defPPr>
      <a:defRPr lang="pt-BR"/>
    </a:defPPr>
    <a:lvl1pPr marL="0" algn="l" defTabSz="3641598" rtl="0" eaLnBrk="1" latinLnBrk="0" hangingPunct="1">
      <a:defRPr sz="7200" kern="1200">
        <a:solidFill>
          <a:schemeClr val="tx1"/>
        </a:solidFill>
        <a:latin typeface="+mn-lt"/>
        <a:ea typeface="+mn-ea"/>
        <a:cs typeface="+mn-cs"/>
      </a:defRPr>
    </a:lvl1pPr>
    <a:lvl2pPr marL="1820799" algn="l" defTabSz="3641598" rtl="0" eaLnBrk="1" latinLnBrk="0" hangingPunct="1">
      <a:defRPr sz="7200" kern="1200">
        <a:solidFill>
          <a:schemeClr val="tx1"/>
        </a:solidFill>
        <a:latin typeface="+mn-lt"/>
        <a:ea typeface="+mn-ea"/>
        <a:cs typeface="+mn-cs"/>
      </a:defRPr>
    </a:lvl2pPr>
    <a:lvl3pPr marL="3641598" algn="l" defTabSz="3641598" rtl="0" eaLnBrk="1" latinLnBrk="0" hangingPunct="1">
      <a:defRPr sz="7200" kern="1200">
        <a:solidFill>
          <a:schemeClr val="tx1"/>
        </a:solidFill>
        <a:latin typeface="+mn-lt"/>
        <a:ea typeface="+mn-ea"/>
        <a:cs typeface="+mn-cs"/>
      </a:defRPr>
    </a:lvl3pPr>
    <a:lvl4pPr marL="5462397" algn="l" defTabSz="3641598" rtl="0" eaLnBrk="1" latinLnBrk="0" hangingPunct="1">
      <a:defRPr sz="7200" kern="1200">
        <a:solidFill>
          <a:schemeClr val="tx1"/>
        </a:solidFill>
        <a:latin typeface="+mn-lt"/>
        <a:ea typeface="+mn-ea"/>
        <a:cs typeface="+mn-cs"/>
      </a:defRPr>
    </a:lvl4pPr>
    <a:lvl5pPr marL="7283196" algn="l" defTabSz="3641598" rtl="0" eaLnBrk="1" latinLnBrk="0" hangingPunct="1">
      <a:defRPr sz="7200" kern="1200">
        <a:solidFill>
          <a:schemeClr val="tx1"/>
        </a:solidFill>
        <a:latin typeface="+mn-lt"/>
        <a:ea typeface="+mn-ea"/>
        <a:cs typeface="+mn-cs"/>
      </a:defRPr>
    </a:lvl5pPr>
    <a:lvl6pPr marL="9103995" algn="l" defTabSz="3641598" rtl="0" eaLnBrk="1" latinLnBrk="0" hangingPunct="1">
      <a:defRPr sz="7200" kern="1200">
        <a:solidFill>
          <a:schemeClr val="tx1"/>
        </a:solidFill>
        <a:latin typeface="+mn-lt"/>
        <a:ea typeface="+mn-ea"/>
        <a:cs typeface="+mn-cs"/>
      </a:defRPr>
    </a:lvl6pPr>
    <a:lvl7pPr marL="10924794" algn="l" defTabSz="3641598" rtl="0" eaLnBrk="1" latinLnBrk="0" hangingPunct="1">
      <a:defRPr sz="7200" kern="1200">
        <a:solidFill>
          <a:schemeClr val="tx1"/>
        </a:solidFill>
        <a:latin typeface="+mn-lt"/>
        <a:ea typeface="+mn-ea"/>
        <a:cs typeface="+mn-cs"/>
      </a:defRPr>
    </a:lvl7pPr>
    <a:lvl8pPr marL="12745593" algn="l" defTabSz="3641598" rtl="0" eaLnBrk="1" latinLnBrk="0" hangingPunct="1">
      <a:defRPr sz="7200" kern="1200">
        <a:solidFill>
          <a:schemeClr val="tx1"/>
        </a:solidFill>
        <a:latin typeface="+mn-lt"/>
        <a:ea typeface="+mn-ea"/>
        <a:cs typeface="+mn-cs"/>
      </a:defRPr>
    </a:lvl8pPr>
    <a:lvl9pPr marL="14566392" algn="l" defTabSz="3641598" rtl="0" eaLnBrk="1" latinLnBrk="0" hangingPunct="1">
      <a:defRPr sz="7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701">
          <p15:clr>
            <a:srgbClr val="A4A3A4"/>
          </p15:clr>
        </p15:guide>
        <p15:guide id="2" pos="737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9CD"/>
    <a:srgbClr val="3E40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p:cViewPr>
        <p:scale>
          <a:sx n="60" d="100"/>
          <a:sy n="60" d="100"/>
        </p:scale>
        <p:origin x="420" y="42"/>
      </p:cViewPr>
      <p:guideLst>
        <p:guide orient="horz" pos="12701"/>
        <p:guide pos="737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755220" y="12527099"/>
            <a:ext cx="19892486" cy="8643883"/>
          </a:xfrm>
        </p:spPr>
        <p:txBody>
          <a:bodyPr/>
          <a:lstStyle/>
          <a:p>
            <a:r>
              <a:rPr lang="pt-BR"/>
              <a:t>Clique para editar o estilo do título mestre</a:t>
            </a:r>
          </a:p>
        </p:txBody>
      </p:sp>
      <p:sp>
        <p:nvSpPr>
          <p:cNvPr id="3" name="Subtítulo 2"/>
          <p:cNvSpPr>
            <a:spLocks noGrp="1"/>
          </p:cNvSpPr>
          <p:nvPr>
            <p:ph type="subTitle" idx="1"/>
          </p:nvPr>
        </p:nvSpPr>
        <p:spPr>
          <a:xfrm>
            <a:off x="3510439" y="22851216"/>
            <a:ext cx="16382048" cy="10305450"/>
          </a:xfrm>
        </p:spPr>
        <p:txBody>
          <a:bodyPr/>
          <a:lstStyle>
            <a:lvl1pPr marL="0" indent="0" algn="ctr">
              <a:buNone/>
              <a:defRPr>
                <a:solidFill>
                  <a:schemeClr val="tx1">
                    <a:tint val="75000"/>
                  </a:schemeClr>
                </a:solidFill>
              </a:defRPr>
            </a:lvl1pPr>
            <a:lvl2pPr marL="1820799" indent="0" algn="ctr">
              <a:buNone/>
              <a:defRPr>
                <a:solidFill>
                  <a:schemeClr val="tx1">
                    <a:tint val="75000"/>
                  </a:schemeClr>
                </a:solidFill>
              </a:defRPr>
            </a:lvl2pPr>
            <a:lvl3pPr marL="3641598" indent="0" algn="ctr">
              <a:buNone/>
              <a:defRPr>
                <a:solidFill>
                  <a:schemeClr val="tx1">
                    <a:tint val="75000"/>
                  </a:schemeClr>
                </a:solidFill>
              </a:defRPr>
            </a:lvl3pPr>
            <a:lvl4pPr marL="5462397" indent="0" algn="ctr">
              <a:buNone/>
              <a:defRPr>
                <a:solidFill>
                  <a:schemeClr val="tx1">
                    <a:tint val="75000"/>
                  </a:schemeClr>
                </a:solidFill>
              </a:defRPr>
            </a:lvl4pPr>
            <a:lvl5pPr marL="7283196" indent="0" algn="ctr">
              <a:buNone/>
              <a:defRPr>
                <a:solidFill>
                  <a:schemeClr val="tx1">
                    <a:tint val="75000"/>
                  </a:schemeClr>
                </a:solidFill>
              </a:defRPr>
            </a:lvl5pPr>
            <a:lvl6pPr marL="9103995" indent="0" algn="ctr">
              <a:buNone/>
              <a:defRPr>
                <a:solidFill>
                  <a:schemeClr val="tx1">
                    <a:tint val="75000"/>
                  </a:schemeClr>
                </a:solidFill>
              </a:defRPr>
            </a:lvl6pPr>
            <a:lvl7pPr marL="10924794" indent="0" algn="ctr">
              <a:buNone/>
              <a:defRPr>
                <a:solidFill>
                  <a:schemeClr val="tx1">
                    <a:tint val="75000"/>
                  </a:schemeClr>
                </a:solidFill>
              </a:defRPr>
            </a:lvl7pPr>
            <a:lvl8pPr marL="12745593" indent="0" algn="ctr">
              <a:buNone/>
              <a:defRPr>
                <a:solidFill>
                  <a:schemeClr val="tx1">
                    <a:tint val="75000"/>
                  </a:schemeClr>
                </a:solidFill>
              </a:defRPr>
            </a:lvl8pPr>
            <a:lvl9pPr marL="14566392"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E72F750F-035A-4D64-A3BE-CB9F7B801768}" type="datetimeFigureOut">
              <a:rPr lang="pt-BR" smtClean="0"/>
              <a:t>12/11/2025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t>12/11/2025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6967121" y="1614900"/>
            <a:ext cx="5265658" cy="34407509"/>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1170146" y="1614900"/>
            <a:ext cx="15406926" cy="34407509"/>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t>12/11/2025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t>12/11/2025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1848670" y="25912983"/>
            <a:ext cx="19892486" cy="8009127"/>
          </a:xfrm>
        </p:spPr>
        <p:txBody>
          <a:bodyPr anchor="t"/>
          <a:lstStyle>
            <a:lvl1pPr algn="l">
              <a:defRPr sz="15900" b="1" cap="all"/>
            </a:lvl1pPr>
          </a:lstStyle>
          <a:p>
            <a:r>
              <a:rPr lang="pt-BR"/>
              <a:t>Clique para editar o estilo do título mestre</a:t>
            </a:r>
          </a:p>
        </p:txBody>
      </p:sp>
      <p:sp>
        <p:nvSpPr>
          <p:cNvPr id="3" name="Espaço Reservado para Texto 2"/>
          <p:cNvSpPr>
            <a:spLocks noGrp="1"/>
          </p:cNvSpPr>
          <p:nvPr>
            <p:ph type="body" idx="1"/>
          </p:nvPr>
        </p:nvSpPr>
        <p:spPr>
          <a:xfrm>
            <a:off x="1848670" y="17091745"/>
            <a:ext cx="19892486" cy="8821238"/>
          </a:xfrm>
        </p:spPr>
        <p:txBody>
          <a:bodyPr anchor="b"/>
          <a:lstStyle>
            <a:lvl1pPr marL="0" indent="0">
              <a:buNone/>
              <a:defRPr sz="8000">
                <a:solidFill>
                  <a:schemeClr val="tx1">
                    <a:tint val="75000"/>
                  </a:schemeClr>
                </a:solidFill>
              </a:defRPr>
            </a:lvl1pPr>
            <a:lvl2pPr marL="1820799" indent="0">
              <a:buNone/>
              <a:defRPr sz="7200">
                <a:solidFill>
                  <a:schemeClr val="tx1">
                    <a:tint val="75000"/>
                  </a:schemeClr>
                </a:solidFill>
              </a:defRPr>
            </a:lvl2pPr>
            <a:lvl3pPr marL="3641598" indent="0">
              <a:buNone/>
              <a:defRPr sz="6400">
                <a:solidFill>
                  <a:schemeClr val="tx1">
                    <a:tint val="75000"/>
                  </a:schemeClr>
                </a:solidFill>
              </a:defRPr>
            </a:lvl3pPr>
            <a:lvl4pPr marL="5462397" indent="0">
              <a:buNone/>
              <a:defRPr sz="5600">
                <a:solidFill>
                  <a:schemeClr val="tx1">
                    <a:tint val="75000"/>
                  </a:schemeClr>
                </a:solidFill>
              </a:defRPr>
            </a:lvl4pPr>
            <a:lvl5pPr marL="7283196" indent="0">
              <a:buNone/>
              <a:defRPr sz="5600">
                <a:solidFill>
                  <a:schemeClr val="tx1">
                    <a:tint val="75000"/>
                  </a:schemeClr>
                </a:solidFill>
              </a:defRPr>
            </a:lvl5pPr>
            <a:lvl6pPr marL="9103995" indent="0">
              <a:buNone/>
              <a:defRPr sz="5600">
                <a:solidFill>
                  <a:schemeClr val="tx1">
                    <a:tint val="75000"/>
                  </a:schemeClr>
                </a:solidFill>
              </a:defRPr>
            </a:lvl6pPr>
            <a:lvl7pPr marL="10924794" indent="0">
              <a:buNone/>
              <a:defRPr sz="5600">
                <a:solidFill>
                  <a:schemeClr val="tx1">
                    <a:tint val="75000"/>
                  </a:schemeClr>
                </a:solidFill>
              </a:defRPr>
            </a:lvl7pPr>
            <a:lvl8pPr marL="12745593" indent="0">
              <a:buNone/>
              <a:defRPr sz="5600">
                <a:solidFill>
                  <a:schemeClr val="tx1">
                    <a:tint val="75000"/>
                  </a:schemeClr>
                </a:solidFill>
              </a:defRPr>
            </a:lvl8pPr>
            <a:lvl9pPr marL="14566392" indent="0">
              <a:buNone/>
              <a:defRPr sz="5600">
                <a:solidFill>
                  <a:schemeClr val="tx1">
                    <a:tint val="75000"/>
                  </a:schemeClr>
                </a:solidFill>
              </a:defRPr>
            </a:lvl9pPr>
          </a:lstStyle>
          <a:p>
            <a:pPr lvl="0"/>
            <a:r>
              <a:rPr lang="pt-BR"/>
              <a:t>Clique para editar os estilos do texto mestre</a:t>
            </a:r>
          </a:p>
        </p:txBody>
      </p:sp>
      <p:sp>
        <p:nvSpPr>
          <p:cNvPr id="4" name="Espaço Reservado para Data 3"/>
          <p:cNvSpPr>
            <a:spLocks noGrp="1"/>
          </p:cNvSpPr>
          <p:nvPr>
            <p:ph type="dt" sz="half" idx="10"/>
          </p:nvPr>
        </p:nvSpPr>
        <p:spPr/>
        <p:txBody>
          <a:bodyPr/>
          <a:lstStyle/>
          <a:p>
            <a:fld id="{E72F750F-035A-4D64-A3BE-CB9F7B801768}" type="datetimeFigureOut">
              <a:rPr lang="pt-BR" smtClean="0"/>
              <a:t>12/11/2025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1170146" y="9409327"/>
            <a:ext cx="10336292" cy="26613082"/>
          </a:xfrm>
        </p:spPr>
        <p:txBody>
          <a:bodyPr/>
          <a:lstStyle>
            <a:lvl1pPr>
              <a:defRPr sz="11200"/>
            </a:lvl1pPr>
            <a:lvl2pPr>
              <a:defRPr sz="9600"/>
            </a:lvl2pPr>
            <a:lvl3pPr>
              <a:defRPr sz="8000"/>
            </a:lvl3pPr>
            <a:lvl4pPr>
              <a:defRPr sz="7200"/>
            </a:lvl4pPr>
            <a:lvl5pPr>
              <a:defRPr sz="7200"/>
            </a:lvl5pPr>
            <a:lvl6pPr>
              <a:defRPr sz="7200"/>
            </a:lvl6pPr>
            <a:lvl7pPr>
              <a:defRPr sz="7200"/>
            </a:lvl7pPr>
            <a:lvl8pPr>
              <a:defRPr sz="7200"/>
            </a:lvl8pPr>
            <a:lvl9pPr>
              <a:defRPr sz="72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11896487" y="9409327"/>
            <a:ext cx="10336292" cy="26613082"/>
          </a:xfrm>
        </p:spPr>
        <p:txBody>
          <a:bodyPr/>
          <a:lstStyle>
            <a:lvl1pPr>
              <a:defRPr sz="11200"/>
            </a:lvl1pPr>
            <a:lvl2pPr>
              <a:defRPr sz="9600"/>
            </a:lvl2pPr>
            <a:lvl3pPr>
              <a:defRPr sz="8000"/>
            </a:lvl3pPr>
            <a:lvl4pPr>
              <a:defRPr sz="7200"/>
            </a:lvl4pPr>
            <a:lvl5pPr>
              <a:defRPr sz="7200"/>
            </a:lvl5pPr>
            <a:lvl6pPr>
              <a:defRPr sz="7200"/>
            </a:lvl6pPr>
            <a:lvl7pPr>
              <a:defRPr sz="7200"/>
            </a:lvl7pPr>
            <a:lvl8pPr>
              <a:defRPr sz="7200"/>
            </a:lvl8pPr>
            <a:lvl9pPr>
              <a:defRPr sz="72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E72F750F-035A-4D64-A3BE-CB9F7B801768}" type="datetimeFigureOut">
              <a:rPr lang="pt-BR" smtClean="0"/>
              <a:t>12/11/2025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1170146" y="9026606"/>
            <a:ext cx="10340356" cy="3761860"/>
          </a:xfrm>
        </p:spPr>
        <p:txBody>
          <a:bodyPr anchor="b"/>
          <a:lstStyle>
            <a:lvl1pPr marL="0" indent="0">
              <a:buNone/>
              <a:defRPr sz="9600" b="1"/>
            </a:lvl1pPr>
            <a:lvl2pPr marL="1820799" indent="0">
              <a:buNone/>
              <a:defRPr sz="8000" b="1"/>
            </a:lvl2pPr>
            <a:lvl3pPr marL="3641598" indent="0">
              <a:buNone/>
              <a:defRPr sz="7200" b="1"/>
            </a:lvl3pPr>
            <a:lvl4pPr marL="5462397" indent="0">
              <a:buNone/>
              <a:defRPr sz="6400" b="1"/>
            </a:lvl4pPr>
            <a:lvl5pPr marL="7283196" indent="0">
              <a:buNone/>
              <a:defRPr sz="6400" b="1"/>
            </a:lvl5pPr>
            <a:lvl6pPr marL="9103995" indent="0">
              <a:buNone/>
              <a:defRPr sz="6400" b="1"/>
            </a:lvl6pPr>
            <a:lvl7pPr marL="10924794" indent="0">
              <a:buNone/>
              <a:defRPr sz="6400" b="1"/>
            </a:lvl7pPr>
            <a:lvl8pPr marL="12745593" indent="0">
              <a:buNone/>
              <a:defRPr sz="6400" b="1"/>
            </a:lvl8pPr>
            <a:lvl9pPr marL="14566392" indent="0">
              <a:buNone/>
              <a:defRPr sz="6400" b="1"/>
            </a:lvl9pPr>
          </a:lstStyle>
          <a:p>
            <a:pPr lvl="0"/>
            <a:r>
              <a:rPr lang="pt-BR"/>
              <a:t>Clique para editar os estilos do texto mestre</a:t>
            </a:r>
          </a:p>
        </p:txBody>
      </p:sp>
      <p:sp>
        <p:nvSpPr>
          <p:cNvPr id="4" name="Espaço Reservado para Conteúdo 3"/>
          <p:cNvSpPr>
            <a:spLocks noGrp="1"/>
          </p:cNvSpPr>
          <p:nvPr>
            <p:ph sz="half" idx="2"/>
          </p:nvPr>
        </p:nvSpPr>
        <p:spPr>
          <a:xfrm>
            <a:off x="1170146" y="12788467"/>
            <a:ext cx="10340356" cy="23233939"/>
          </a:xfrm>
        </p:spPr>
        <p:txBody>
          <a:bodyPr/>
          <a:lstStyle>
            <a:lvl1pPr>
              <a:defRPr sz="9600"/>
            </a:lvl1pPr>
            <a:lvl2pPr>
              <a:defRPr sz="8000"/>
            </a:lvl2pPr>
            <a:lvl3pPr>
              <a:defRPr sz="7200"/>
            </a:lvl3pPr>
            <a:lvl4pPr>
              <a:defRPr sz="6400"/>
            </a:lvl4pPr>
            <a:lvl5pPr>
              <a:defRPr sz="6400"/>
            </a:lvl5pPr>
            <a:lvl6pPr>
              <a:defRPr sz="6400"/>
            </a:lvl6pPr>
            <a:lvl7pPr>
              <a:defRPr sz="6400"/>
            </a:lvl7pPr>
            <a:lvl8pPr>
              <a:defRPr sz="6400"/>
            </a:lvl8pPr>
            <a:lvl9pPr>
              <a:defRPr sz="64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11888362" y="9026606"/>
            <a:ext cx="10344418" cy="3761860"/>
          </a:xfrm>
        </p:spPr>
        <p:txBody>
          <a:bodyPr anchor="b"/>
          <a:lstStyle>
            <a:lvl1pPr marL="0" indent="0">
              <a:buNone/>
              <a:defRPr sz="9600" b="1"/>
            </a:lvl1pPr>
            <a:lvl2pPr marL="1820799" indent="0">
              <a:buNone/>
              <a:defRPr sz="8000" b="1"/>
            </a:lvl2pPr>
            <a:lvl3pPr marL="3641598" indent="0">
              <a:buNone/>
              <a:defRPr sz="7200" b="1"/>
            </a:lvl3pPr>
            <a:lvl4pPr marL="5462397" indent="0">
              <a:buNone/>
              <a:defRPr sz="6400" b="1"/>
            </a:lvl4pPr>
            <a:lvl5pPr marL="7283196" indent="0">
              <a:buNone/>
              <a:defRPr sz="6400" b="1"/>
            </a:lvl5pPr>
            <a:lvl6pPr marL="9103995" indent="0">
              <a:buNone/>
              <a:defRPr sz="6400" b="1"/>
            </a:lvl6pPr>
            <a:lvl7pPr marL="10924794" indent="0">
              <a:buNone/>
              <a:defRPr sz="6400" b="1"/>
            </a:lvl7pPr>
            <a:lvl8pPr marL="12745593" indent="0">
              <a:buNone/>
              <a:defRPr sz="6400" b="1"/>
            </a:lvl8pPr>
            <a:lvl9pPr marL="14566392" indent="0">
              <a:buNone/>
              <a:defRPr sz="6400" b="1"/>
            </a:lvl9pPr>
          </a:lstStyle>
          <a:p>
            <a:pPr lvl="0"/>
            <a:r>
              <a:rPr lang="pt-BR"/>
              <a:t>Clique para editar os estilos do texto mestre</a:t>
            </a:r>
          </a:p>
        </p:txBody>
      </p:sp>
      <p:sp>
        <p:nvSpPr>
          <p:cNvPr id="6" name="Espaço Reservado para Conteúdo 5"/>
          <p:cNvSpPr>
            <a:spLocks noGrp="1"/>
          </p:cNvSpPr>
          <p:nvPr>
            <p:ph sz="quarter" idx="4"/>
          </p:nvPr>
        </p:nvSpPr>
        <p:spPr>
          <a:xfrm>
            <a:off x="11888362" y="12788467"/>
            <a:ext cx="10344418" cy="23233939"/>
          </a:xfrm>
        </p:spPr>
        <p:txBody>
          <a:bodyPr/>
          <a:lstStyle>
            <a:lvl1pPr>
              <a:defRPr sz="9600"/>
            </a:lvl1pPr>
            <a:lvl2pPr>
              <a:defRPr sz="8000"/>
            </a:lvl2pPr>
            <a:lvl3pPr>
              <a:defRPr sz="7200"/>
            </a:lvl3pPr>
            <a:lvl4pPr>
              <a:defRPr sz="6400"/>
            </a:lvl4pPr>
            <a:lvl5pPr>
              <a:defRPr sz="6400"/>
            </a:lvl5pPr>
            <a:lvl6pPr>
              <a:defRPr sz="6400"/>
            </a:lvl6pPr>
            <a:lvl7pPr>
              <a:defRPr sz="6400"/>
            </a:lvl7pPr>
            <a:lvl8pPr>
              <a:defRPr sz="6400"/>
            </a:lvl8pPr>
            <a:lvl9pPr>
              <a:defRPr sz="64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E72F750F-035A-4D64-A3BE-CB9F7B801768}" type="datetimeFigureOut">
              <a:rPr lang="pt-BR" smtClean="0"/>
              <a:t>12/11/2025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Data 2"/>
          <p:cNvSpPr>
            <a:spLocks noGrp="1"/>
          </p:cNvSpPr>
          <p:nvPr>
            <p:ph type="dt" sz="half" idx="10"/>
          </p:nvPr>
        </p:nvSpPr>
        <p:spPr/>
        <p:txBody>
          <a:bodyPr/>
          <a:lstStyle/>
          <a:p>
            <a:fld id="{E72F750F-035A-4D64-A3BE-CB9F7B801768}" type="datetimeFigureOut">
              <a:rPr lang="pt-BR" smtClean="0"/>
              <a:t>12/11/2025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72F750F-035A-4D64-A3BE-CB9F7B801768}" type="datetimeFigureOut">
              <a:rPr lang="pt-BR" smtClean="0"/>
              <a:t>12/11/2025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170148" y="1605559"/>
            <a:ext cx="7699401" cy="6832962"/>
          </a:xfrm>
        </p:spPr>
        <p:txBody>
          <a:bodyPr anchor="b"/>
          <a:lstStyle>
            <a:lvl1pPr algn="l">
              <a:defRPr sz="8000" b="1"/>
            </a:lvl1pPr>
          </a:lstStyle>
          <a:p>
            <a:r>
              <a:rPr lang="pt-BR"/>
              <a:t>Clique para editar o estilo do título mestre</a:t>
            </a:r>
          </a:p>
        </p:txBody>
      </p:sp>
      <p:sp>
        <p:nvSpPr>
          <p:cNvPr id="3" name="Espaço Reservado para Conteúdo 2"/>
          <p:cNvSpPr>
            <a:spLocks noGrp="1"/>
          </p:cNvSpPr>
          <p:nvPr>
            <p:ph idx="1"/>
          </p:nvPr>
        </p:nvSpPr>
        <p:spPr>
          <a:xfrm>
            <a:off x="9149894" y="1605562"/>
            <a:ext cx="13082885" cy="34416846"/>
          </a:xfrm>
        </p:spPr>
        <p:txBody>
          <a:bodyPr/>
          <a:lstStyle>
            <a:lvl1pPr>
              <a:defRPr sz="127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1170148" y="8438524"/>
            <a:ext cx="7699401" cy="27583885"/>
          </a:xfrm>
        </p:spPr>
        <p:txBody>
          <a:bodyPr/>
          <a:lstStyle>
            <a:lvl1pPr marL="0" indent="0">
              <a:buNone/>
              <a:defRPr sz="5600"/>
            </a:lvl1pPr>
            <a:lvl2pPr marL="1820799" indent="0">
              <a:buNone/>
              <a:defRPr sz="4800"/>
            </a:lvl2pPr>
            <a:lvl3pPr marL="3641598" indent="0">
              <a:buNone/>
              <a:defRPr sz="4000"/>
            </a:lvl3pPr>
            <a:lvl4pPr marL="5462397" indent="0">
              <a:buNone/>
              <a:defRPr sz="3600"/>
            </a:lvl4pPr>
            <a:lvl5pPr marL="7283196" indent="0">
              <a:buNone/>
              <a:defRPr sz="3600"/>
            </a:lvl5pPr>
            <a:lvl6pPr marL="9103995" indent="0">
              <a:buNone/>
              <a:defRPr sz="3600"/>
            </a:lvl6pPr>
            <a:lvl7pPr marL="10924794" indent="0">
              <a:buNone/>
              <a:defRPr sz="3600"/>
            </a:lvl7pPr>
            <a:lvl8pPr marL="12745593" indent="0">
              <a:buNone/>
              <a:defRPr sz="3600"/>
            </a:lvl8pPr>
            <a:lvl9pPr marL="14566392" indent="0">
              <a:buNone/>
              <a:defRPr sz="36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E72F750F-035A-4D64-A3BE-CB9F7B801768}" type="datetimeFigureOut">
              <a:rPr lang="pt-BR" smtClean="0"/>
              <a:t>12/11/2025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87137" y="28227972"/>
            <a:ext cx="14041755" cy="3332472"/>
          </a:xfrm>
        </p:spPr>
        <p:txBody>
          <a:bodyPr anchor="b"/>
          <a:lstStyle>
            <a:lvl1pPr algn="l">
              <a:defRPr sz="8000" b="1"/>
            </a:lvl1pPr>
          </a:lstStyle>
          <a:p>
            <a:r>
              <a:rPr lang="pt-BR"/>
              <a:t>Clique para editar o estilo do título mestre</a:t>
            </a:r>
          </a:p>
        </p:txBody>
      </p:sp>
      <p:sp>
        <p:nvSpPr>
          <p:cNvPr id="3" name="Espaço Reservado para Imagem 2"/>
          <p:cNvSpPr>
            <a:spLocks noGrp="1"/>
          </p:cNvSpPr>
          <p:nvPr>
            <p:ph type="pic" idx="1"/>
          </p:nvPr>
        </p:nvSpPr>
        <p:spPr>
          <a:xfrm>
            <a:off x="4587137" y="3603174"/>
            <a:ext cx="14041755" cy="24195405"/>
          </a:xfrm>
        </p:spPr>
        <p:txBody>
          <a:bodyPr/>
          <a:lstStyle>
            <a:lvl1pPr marL="0" indent="0">
              <a:buNone/>
              <a:defRPr sz="12700"/>
            </a:lvl1pPr>
            <a:lvl2pPr marL="1820799" indent="0">
              <a:buNone/>
              <a:defRPr sz="11200"/>
            </a:lvl2pPr>
            <a:lvl3pPr marL="3641598" indent="0">
              <a:buNone/>
              <a:defRPr sz="9600"/>
            </a:lvl3pPr>
            <a:lvl4pPr marL="5462397" indent="0">
              <a:buNone/>
              <a:defRPr sz="8000"/>
            </a:lvl4pPr>
            <a:lvl5pPr marL="7283196" indent="0">
              <a:buNone/>
              <a:defRPr sz="8000"/>
            </a:lvl5pPr>
            <a:lvl6pPr marL="9103995" indent="0">
              <a:buNone/>
              <a:defRPr sz="8000"/>
            </a:lvl6pPr>
            <a:lvl7pPr marL="10924794" indent="0">
              <a:buNone/>
              <a:defRPr sz="8000"/>
            </a:lvl7pPr>
            <a:lvl8pPr marL="12745593" indent="0">
              <a:buNone/>
              <a:defRPr sz="8000"/>
            </a:lvl8pPr>
            <a:lvl9pPr marL="14566392" indent="0">
              <a:buNone/>
              <a:defRPr sz="8000"/>
            </a:lvl9pPr>
          </a:lstStyle>
          <a:p>
            <a:endParaRPr lang="pt-BR"/>
          </a:p>
        </p:txBody>
      </p:sp>
      <p:sp>
        <p:nvSpPr>
          <p:cNvPr id="4" name="Espaço Reservado para Texto 3"/>
          <p:cNvSpPr>
            <a:spLocks noGrp="1"/>
          </p:cNvSpPr>
          <p:nvPr>
            <p:ph type="body" sz="half" idx="2"/>
          </p:nvPr>
        </p:nvSpPr>
        <p:spPr>
          <a:xfrm>
            <a:off x="4587137" y="31560444"/>
            <a:ext cx="14041755" cy="4732663"/>
          </a:xfrm>
        </p:spPr>
        <p:txBody>
          <a:bodyPr/>
          <a:lstStyle>
            <a:lvl1pPr marL="0" indent="0">
              <a:buNone/>
              <a:defRPr sz="5600"/>
            </a:lvl1pPr>
            <a:lvl2pPr marL="1820799" indent="0">
              <a:buNone/>
              <a:defRPr sz="4800"/>
            </a:lvl2pPr>
            <a:lvl3pPr marL="3641598" indent="0">
              <a:buNone/>
              <a:defRPr sz="4000"/>
            </a:lvl3pPr>
            <a:lvl4pPr marL="5462397" indent="0">
              <a:buNone/>
              <a:defRPr sz="3600"/>
            </a:lvl4pPr>
            <a:lvl5pPr marL="7283196" indent="0">
              <a:buNone/>
              <a:defRPr sz="3600"/>
            </a:lvl5pPr>
            <a:lvl6pPr marL="9103995" indent="0">
              <a:buNone/>
              <a:defRPr sz="3600"/>
            </a:lvl6pPr>
            <a:lvl7pPr marL="10924794" indent="0">
              <a:buNone/>
              <a:defRPr sz="3600"/>
            </a:lvl7pPr>
            <a:lvl8pPr marL="12745593" indent="0">
              <a:buNone/>
              <a:defRPr sz="3600"/>
            </a:lvl8pPr>
            <a:lvl9pPr marL="14566392" indent="0">
              <a:buNone/>
              <a:defRPr sz="36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E72F750F-035A-4D64-A3BE-CB9F7B801768}" type="datetimeFigureOut">
              <a:rPr lang="pt-BR" smtClean="0"/>
              <a:t>12/11/2025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1170146" y="1614897"/>
            <a:ext cx="21062633" cy="6720946"/>
          </a:xfrm>
          <a:prstGeom prst="rect">
            <a:avLst/>
          </a:prstGeom>
        </p:spPr>
        <p:txBody>
          <a:bodyPr vert="horz" lIns="364160" tIns="182080" rIns="364160" bIns="182080" rtlCol="0" anchor="ctr">
            <a:normAutofit/>
          </a:bodyPr>
          <a:lstStyle/>
          <a:p>
            <a:r>
              <a:rPr lang="pt-BR"/>
              <a:t>Clique para editar o estilo do título mestre</a:t>
            </a:r>
          </a:p>
        </p:txBody>
      </p:sp>
      <p:sp>
        <p:nvSpPr>
          <p:cNvPr id="3" name="Espaço Reservado para Texto 2"/>
          <p:cNvSpPr>
            <a:spLocks noGrp="1"/>
          </p:cNvSpPr>
          <p:nvPr>
            <p:ph type="body" idx="1"/>
          </p:nvPr>
        </p:nvSpPr>
        <p:spPr>
          <a:xfrm>
            <a:off x="1170146" y="9409327"/>
            <a:ext cx="21062633" cy="26613082"/>
          </a:xfrm>
          <a:prstGeom prst="rect">
            <a:avLst/>
          </a:prstGeom>
        </p:spPr>
        <p:txBody>
          <a:bodyPr vert="horz" lIns="364160" tIns="182080" rIns="364160" bIns="18208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1170146" y="37375929"/>
            <a:ext cx="5460683" cy="2146969"/>
          </a:xfrm>
          <a:prstGeom prst="rect">
            <a:avLst/>
          </a:prstGeom>
        </p:spPr>
        <p:txBody>
          <a:bodyPr vert="horz" lIns="364160" tIns="182080" rIns="364160" bIns="182080" rtlCol="0" anchor="ctr"/>
          <a:lstStyle>
            <a:lvl1pPr algn="l">
              <a:defRPr sz="4800">
                <a:solidFill>
                  <a:schemeClr val="tx1">
                    <a:tint val="75000"/>
                  </a:schemeClr>
                </a:solidFill>
              </a:defRPr>
            </a:lvl1pPr>
          </a:lstStyle>
          <a:p>
            <a:fld id="{E72F750F-035A-4D64-A3BE-CB9F7B801768}" type="datetimeFigureOut">
              <a:rPr lang="pt-BR" smtClean="0"/>
              <a:t>12/11/2025</a:t>
            </a:fld>
            <a:endParaRPr lang="pt-BR"/>
          </a:p>
        </p:txBody>
      </p:sp>
      <p:sp>
        <p:nvSpPr>
          <p:cNvPr id="5" name="Espaço Reservado para Rodapé 4"/>
          <p:cNvSpPr>
            <a:spLocks noGrp="1"/>
          </p:cNvSpPr>
          <p:nvPr>
            <p:ph type="ftr" sz="quarter" idx="3"/>
          </p:nvPr>
        </p:nvSpPr>
        <p:spPr>
          <a:xfrm>
            <a:off x="7996000" y="37375929"/>
            <a:ext cx="7410926" cy="2146969"/>
          </a:xfrm>
          <a:prstGeom prst="rect">
            <a:avLst/>
          </a:prstGeom>
        </p:spPr>
        <p:txBody>
          <a:bodyPr vert="horz" lIns="364160" tIns="182080" rIns="364160" bIns="182080" rtlCol="0" anchor="ctr"/>
          <a:lstStyle>
            <a:lvl1pPr algn="ctr">
              <a:defRPr sz="48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16772096" y="37375929"/>
            <a:ext cx="5460683" cy="2146969"/>
          </a:xfrm>
          <a:prstGeom prst="rect">
            <a:avLst/>
          </a:prstGeom>
        </p:spPr>
        <p:txBody>
          <a:bodyPr vert="horz" lIns="364160" tIns="182080" rIns="364160" bIns="182080" rtlCol="0" anchor="ctr"/>
          <a:lstStyle>
            <a:lvl1pPr algn="r">
              <a:defRPr sz="4800">
                <a:solidFill>
                  <a:schemeClr val="tx1">
                    <a:tint val="75000"/>
                  </a:schemeClr>
                </a:solidFill>
              </a:defRPr>
            </a:lvl1pPr>
          </a:lstStyle>
          <a:p>
            <a:fld id="{406DC2B4-8465-4818-BCBB-389C51CB716D}" type="slidenum">
              <a:rPr lang="pt-BR" smtClean="0"/>
              <a:t>‹nº›</a:t>
            </a:fld>
            <a:endParaRPr lang="pt-BR"/>
          </a:p>
        </p:txBody>
      </p:sp>
      <p:pic>
        <p:nvPicPr>
          <p:cNvPr id="1026" name="Picture 2" descr="C:\Users\rao656402\Desktop\banner.png"/>
          <p:cNvPicPr>
            <a:picLocks noChangeAspect="1" noChangeArrowheads="1"/>
          </p:cNvPicPr>
          <p:nvPr userDrawn="1"/>
        </p:nvPicPr>
        <p:blipFill>
          <a:blip r:embed="rId13" cstate="print"/>
          <a:stretch>
            <a:fillRect/>
          </a:stretch>
        </p:blipFill>
        <p:spPr bwMode="auto">
          <a:xfrm>
            <a:off x="1641" y="4763"/>
            <a:ext cx="23399643" cy="4031615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641598" rtl="0" eaLnBrk="1" latinLnBrk="0" hangingPunct="1">
        <a:spcBef>
          <a:spcPct val="0"/>
        </a:spcBef>
        <a:buNone/>
        <a:defRPr sz="17500" kern="1200">
          <a:solidFill>
            <a:schemeClr val="tx1"/>
          </a:solidFill>
          <a:latin typeface="+mj-lt"/>
          <a:ea typeface="+mj-ea"/>
          <a:cs typeface="+mj-cs"/>
        </a:defRPr>
      </a:lvl1pPr>
    </p:titleStyle>
    <p:bodyStyle>
      <a:lvl1pPr marL="1365599" indent="-1365599" algn="l" defTabSz="3641598" rtl="0" eaLnBrk="1" latinLnBrk="0" hangingPunct="1">
        <a:spcBef>
          <a:spcPct val="20000"/>
        </a:spcBef>
        <a:buFont typeface="Arial" pitchFamily="34" charset="0"/>
        <a:buChar char="•"/>
        <a:defRPr sz="12700" kern="1200">
          <a:solidFill>
            <a:schemeClr val="tx1"/>
          </a:solidFill>
          <a:latin typeface="+mn-lt"/>
          <a:ea typeface="+mn-ea"/>
          <a:cs typeface="+mn-cs"/>
        </a:defRPr>
      </a:lvl1pPr>
      <a:lvl2pPr marL="2958798" indent="-1137999" algn="l" defTabSz="3641598" rtl="0" eaLnBrk="1" latinLnBrk="0" hangingPunct="1">
        <a:spcBef>
          <a:spcPct val="20000"/>
        </a:spcBef>
        <a:buFont typeface="Arial" pitchFamily="34" charset="0"/>
        <a:buChar char="–"/>
        <a:defRPr sz="11200" kern="1200">
          <a:solidFill>
            <a:schemeClr val="tx1"/>
          </a:solidFill>
          <a:latin typeface="+mn-lt"/>
          <a:ea typeface="+mn-ea"/>
          <a:cs typeface="+mn-cs"/>
        </a:defRPr>
      </a:lvl2pPr>
      <a:lvl3pPr marL="4551998" indent="-910400" algn="l" defTabSz="3641598" rtl="0" eaLnBrk="1" latinLnBrk="0" hangingPunct="1">
        <a:spcBef>
          <a:spcPct val="20000"/>
        </a:spcBef>
        <a:buFont typeface="Arial" pitchFamily="34" charset="0"/>
        <a:buChar char="•"/>
        <a:defRPr sz="9600" kern="1200">
          <a:solidFill>
            <a:schemeClr val="tx1"/>
          </a:solidFill>
          <a:latin typeface="+mn-lt"/>
          <a:ea typeface="+mn-ea"/>
          <a:cs typeface="+mn-cs"/>
        </a:defRPr>
      </a:lvl3pPr>
      <a:lvl4pPr marL="6372797"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4pPr>
      <a:lvl5pPr marL="8193596"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5pPr>
      <a:lvl6pPr marL="10014395"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6pPr>
      <a:lvl7pPr marL="11835194"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7pPr>
      <a:lvl8pPr marL="13655993"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8pPr>
      <a:lvl9pPr marL="15476792"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9pPr>
    </p:bodyStyle>
    <p:otherStyle>
      <a:defPPr>
        <a:defRPr lang="pt-BR"/>
      </a:defPPr>
      <a:lvl1pPr marL="0" algn="l" defTabSz="3641598" rtl="0" eaLnBrk="1" latinLnBrk="0" hangingPunct="1">
        <a:defRPr sz="7200" kern="1200">
          <a:solidFill>
            <a:schemeClr val="tx1"/>
          </a:solidFill>
          <a:latin typeface="+mn-lt"/>
          <a:ea typeface="+mn-ea"/>
          <a:cs typeface="+mn-cs"/>
        </a:defRPr>
      </a:lvl1pPr>
      <a:lvl2pPr marL="1820799" algn="l" defTabSz="3641598" rtl="0" eaLnBrk="1" latinLnBrk="0" hangingPunct="1">
        <a:defRPr sz="7200" kern="1200">
          <a:solidFill>
            <a:schemeClr val="tx1"/>
          </a:solidFill>
          <a:latin typeface="+mn-lt"/>
          <a:ea typeface="+mn-ea"/>
          <a:cs typeface="+mn-cs"/>
        </a:defRPr>
      </a:lvl2pPr>
      <a:lvl3pPr marL="3641598" algn="l" defTabSz="3641598" rtl="0" eaLnBrk="1" latinLnBrk="0" hangingPunct="1">
        <a:defRPr sz="7200" kern="1200">
          <a:solidFill>
            <a:schemeClr val="tx1"/>
          </a:solidFill>
          <a:latin typeface="+mn-lt"/>
          <a:ea typeface="+mn-ea"/>
          <a:cs typeface="+mn-cs"/>
        </a:defRPr>
      </a:lvl3pPr>
      <a:lvl4pPr marL="5462397" algn="l" defTabSz="3641598" rtl="0" eaLnBrk="1" latinLnBrk="0" hangingPunct="1">
        <a:defRPr sz="7200" kern="1200">
          <a:solidFill>
            <a:schemeClr val="tx1"/>
          </a:solidFill>
          <a:latin typeface="+mn-lt"/>
          <a:ea typeface="+mn-ea"/>
          <a:cs typeface="+mn-cs"/>
        </a:defRPr>
      </a:lvl4pPr>
      <a:lvl5pPr marL="7283196" algn="l" defTabSz="3641598" rtl="0" eaLnBrk="1" latinLnBrk="0" hangingPunct="1">
        <a:defRPr sz="7200" kern="1200">
          <a:solidFill>
            <a:schemeClr val="tx1"/>
          </a:solidFill>
          <a:latin typeface="+mn-lt"/>
          <a:ea typeface="+mn-ea"/>
          <a:cs typeface="+mn-cs"/>
        </a:defRPr>
      </a:lvl5pPr>
      <a:lvl6pPr marL="9103995" algn="l" defTabSz="3641598" rtl="0" eaLnBrk="1" latinLnBrk="0" hangingPunct="1">
        <a:defRPr sz="7200" kern="1200">
          <a:solidFill>
            <a:schemeClr val="tx1"/>
          </a:solidFill>
          <a:latin typeface="+mn-lt"/>
          <a:ea typeface="+mn-ea"/>
          <a:cs typeface="+mn-cs"/>
        </a:defRPr>
      </a:lvl6pPr>
      <a:lvl7pPr marL="10924794" algn="l" defTabSz="3641598" rtl="0" eaLnBrk="1" latinLnBrk="0" hangingPunct="1">
        <a:defRPr sz="7200" kern="1200">
          <a:solidFill>
            <a:schemeClr val="tx1"/>
          </a:solidFill>
          <a:latin typeface="+mn-lt"/>
          <a:ea typeface="+mn-ea"/>
          <a:cs typeface="+mn-cs"/>
        </a:defRPr>
      </a:lvl7pPr>
      <a:lvl8pPr marL="12745593" algn="l" defTabSz="3641598" rtl="0" eaLnBrk="1" latinLnBrk="0" hangingPunct="1">
        <a:defRPr sz="7200" kern="1200">
          <a:solidFill>
            <a:schemeClr val="tx1"/>
          </a:solidFill>
          <a:latin typeface="+mn-lt"/>
          <a:ea typeface="+mn-ea"/>
          <a:cs typeface="+mn-cs"/>
        </a:defRPr>
      </a:lvl8pPr>
      <a:lvl9pPr marL="14566392" algn="l" defTabSz="3641598"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4"/>
          <p:cNvSpPr/>
          <p:nvPr/>
        </p:nvSpPr>
        <p:spPr>
          <a:xfrm>
            <a:off x="1060044" y="9865692"/>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txBody>
          <a:bodyPr/>
          <a:lstStyle/>
          <a:p>
            <a:endParaRPr lang="pt-BR"/>
          </a:p>
        </p:txBody>
      </p:sp>
      <p:sp>
        <p:nvSpPr>
          <p:cNvPr id="5" name="TextBox 16"/>
          <p:cNvSpPr txBox="1"/>
          <p:nvPr/>
        </p:nvSpPr>
        <p:spPr>
          <a:xfrm>
            <a:off x="1060045" y="11089829"/>
            <a:ext cx="9649071" cy="3407087"/>
          </a:xfrm>
          <a:prstGeom prst="rect">
            <a:avLst/>
          </a:prstGeom>
        </p:spPr>
        <p:txBody>
          <a:bodyPr wrap="square" lIns="0" tIns="0" rIns="0" bIns="0" rtlCol="0" anchor="t">
            <a:spAutoFit/>
          </a:bodyPr>
          <a:lstStyle/>
          <a:p>
            <a:pPr algn="just">
              <a:lnSpc>
                <a:spcPts val="5486"/>
              </a:lnSpc>
            </a:pPr>
            <a:r>
              <a:rPr lang="pt-BR" sz="2400" dirty="0">
                <a:latin typeface="Montserrat" panose="00000500000000000000" pitchFamily="2" charset="0"/>
              </a:rPr>
              <a:t>VERIFICAR A RELAÇÃO DOS ÓBITOS DOS PACIENTES SOROLOGICAMENTE REAGENTES PARA DOENÇA DE CHAGAS (DC) E CAUSA BASE NAS DECLARAÇÕES DESTES ÓBITOS NO PERÍODO DE 2010 A 2023.</a:t>
            </a:r>
            <a:endParaRPr lang="en-US" sz="2400" dirty="0">
              <a:solidFill>
                <a:srgbClr val="000000"/>
              </a:solidFill>
              <a:latin typeface="Montserrat" panose="00000500000000000000" pitchFamily="2" charset="0"/>
              <a:ea typeface="Open Sans"/>
              <a:cs typeface="Open Sans"/>
              <a:sym typeface="Open Sans"/>
            </a:endParaRPr>
          </a:p>
          <a:p>
            <a:pPr algn="ctr">
              <a:lnSpc>
                <a:spcPts val="5337"/>
              </a:lnSpc>
            </a:pPr>
            <a:endParaRPr sz="2400" dirty="0">
              <a:latin typeface="Montserrat" panose="00000500000000000000" pitchFamily="2" charset="0"/>
            </a:endParaRPr>
          </a:p>
        </p:txBody>
      </p:sp>
      <p:sp>
        <p:nvSpPr>
          <p:cNvPr id="6" name="TextBox 17"/>
          <p:cNvSpPr txBox="1"/>
          <p:nvPr/>
        </p:nvSpPr>
        <p:spPr>
          <a:xfrm>
            <a:off x="1060044" y="9937701"/>
            <a:ext cx="9489290" cy="820738"/>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Montserrat" pitchFamily="2" charset="0"/>
                <a:ea typeface="Open Sans"/>
                <a:cs typeface="Open Sans"/>
                <a:sym typeface="Open Sans"/>
              </a:rPr>
              <a:t>OBJETIVO DA EXPERIÊNCIA</a:t>
            </a:r>
          </a:p>
        </p:txBody>
      </p:sp>
      <p:sp>
        <p:nvSpPr>
          <p:cNvPr id="10" name="TextBox 55"/>
          <p:cNvSpPr txBox="1"/>
          <p:nvPr/>
        </p:nvSpPr>
        <p:spPr>
          <a:xfrm>
            <a:off x="2844478" y="4388356"/>
            <a:ext cx="17754921" cy="861774"/>
          </a:xfrm>
          <a:prstGeom prst="rect">
            <a:avLst/>
          </a:prstGeom>
        </p:spPr>
        <p:txBody>
          <a:bodyPr wrap="square" lIns="0" tIns="0" rIns="0" bIns="0" rtlCol="0" anchor="t">
            <a:spAutoFit/>
          </a:bodyPr>
          <a:lstStyle/>
          <a:p>
            <a:pPr lvl="0" algn="ctr"/>
            <a:r>
              <a:rPr lang="pt-BR" sz="2800" b="1" dirty="0">
                <a:solidFill>
                  <a:srgbClr val="0089CD"/>
                </a:solidFill>
                <a:latin typeface="Montserrat" panose="00000500000000000000" pitchFamily="2" charset="0"/>
              </a:rPr>
              <a:t>RELAÇÃO ENTRE ÓBITOS DE PESSOAS REAGENTES PARA A DOENÇA DE CHAGAS E ÓBITOS POR OUTRAS CAUSAS NO PERÍODO DE 2010 A 2023 - PERNAMBUCO, BRASIL</a:t>
            </a:r>
            <a:endParaRPr lang="en-US" sz="2800" b="1" dirty="0">
              <a:solidFill>
                <a:srgbClr val="0089CD"/>
              </a:solidFill>
              <a:latin typeface="Montserrat" panose="00000500000000000000" pitchFamily="2" charset="0"/>
              <a:ea typeface="League Spartan"/>
              <a:cs typeface="League Spartan"/>
              <a:sym typeface="League Spartan"/>
            </a:endParaRPr>
          </a:p>
        </p:txBody>
      </p:sp>
      <p:sp>
        <p:nvSpPr>
          <p:cNvPr id="12" name="TextBox 57"/>
          <p:cNvSpPr txBox="1"/>
          <p:nvPr/>
        </p:nvSpPr>
        <p:spPr>
          <a:xfrm>
            <a:off x="860036" y="5389684"/>
            <a:ext cx="21674408" cy="566565"/>
          </a:xfrm>
          <a:prstGeom prst="rect">
            <a:avLst/>
          </a:prstGeom>
        </p:spPr>
        <p:txBody>
          <a:bodyPr wrap="square" lIns="0" tIns="0" rIns="0" bIns="0" rtlCol="0" anchor="t">
            <a:spAutoFit/>
          </a:bodyPr>
          <a:lstStyle/>
          <a:p>
            <a:pPr algn="ctr">
              <a:lnSpc>
                <a:spcPts val="5120"/>
              </a:lnSpc>
              <a:spcBef>
                <a:spcPct val="0"/>
              </a:spcBef>
            </a:pPr>
            <a:r>
              <a:rPr lang="en-US" sz="2400" dirty="0">
                <a:solidFill>
                  <a:srgbClr val="000000"/>
                </a:solidFill>
                <a:latin typeface="Montserrat" pitchFamily="2" charset="0"/>
                <a:ea typeface="Open Sans"/>
                <a:cs typeface="Open Sans"/>
                <a:sym typeface="Open Sans"/>
              </a:rPr>
              <a:t>¹Secretaria de </a:t>
            </a:r>
            <a:r>
              <a:rPr lang="en-US" sz="2400" dirty="0" err="1">
                <a:solidFill>
                  <a:srgbClr val="000000"/>
                </a:solidFill>
                <a:latin typeface="Montserrat" pitchFamily="2" charset="0"/>
                <a:ea typeface="Open Sans"/>
                <a:cs typeface="Open Sans"/>
                <a:sym typeface="Open Sans"/>
              </a:rPr>
              <a:t>Saúde</a:t>
            </a:r>
            <a:r>
              <a:rPr lang="en-US" sz="2400" dirty="0">
                <a:solidFill>
                  <a:srgbClr val="000000"/>
                </a:solidFill>
                <a:latin typeface="Montserrat" pitchFamily="2" charset="0"/>
                <a:ea typeface="Open Sans"/>
                <a:cs typeface="Open Sans"/>
                <a:sym typeface="Open Sans"/>
              </a:rPr>
              <a:t> de Pernambuco (SES-PE), Recife, Pernambuco. </a:t>
            </a:r>
          </a:p>
        </p:txBody>
      </p:sp>
      <p:sp>
        <p:nvSpPr>
          <p:cNvPr id="15" name="Freeform 14"/>
          <p:cNvSpPr/>
          <p:nvPr/>
        </p:nvSpPr>
        <p:spPr>
          <a:xfrm>
            <a:off x="1044278" y="17354525"/>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txBody>
          <a:bodyPr/>
          <a:lstStyle/>
          <a:p>
            <a:endParaRPr lang="pt-BR"/>
          </a:p>
        </p:txBody>
      </p:sp>
      <p:sp>
        <p:nvSpPr>
          <p:cNvPr id="16" name="TextBox 16"/>
          <p:cNvSpPr txBox="1"/>
          <p:nvPr/>
        </p:nvSpPr>
        <p:spPr>
          <a:xfrm>
            <a:off x="1044279" y="18578662"/>
            <a:ext cx="9649072" cy="4836965"/>
          </a:xfrm>
          <a:prstGeom prst="rect">
            <a:avLst/>
          </a:prstGeom>
        </p:spPr>
        <p:txBody>
          <a:bodyPr wrap="square" lIns="0" tIns="0" rIns="0" bIns="0" rtlCol="0" anchor="t">
            <a:spAutoFit/>
          </a:bodyPr>
          <a:lstStyle/>
          <a:p>
            <a:pPr algn="just">
              <a:lnSpc>
                <a:spcPts val="5486"/>
              </a:lnSpc>
            </a:pPr>
            <a:r>
              <a:rPr lang="pt-BR" sz="2400" dirty="0">
                <a:latin typeface="Montserrat" panose="00000500000000000000" pitchFamily="2" charset="0"/>
              </a:rPr>
              <a:t>É um estudo epidemiológico retrospectivo entre os anos de 2010 a 2023. Tem como material de estudo as notificações dos bancos do Sistema de Mortalidade (SIM) e do Gerenciador de Ambiente Laboratorial (GAL), analisados na SES-PE. As variáveis trabalhadas: Nº de soro-reagentes para DC, Nº de óbitos em pacientes soro-reagentes para DC e óbitos por outras causas em Pernambuco.</a:t>
            </a:r>
            <a:endParaRPr sz="2400" dirty="0">
              <a:latin typeface="Montserrat" panose="00000500000000000000" pitchFamily="2" charset="0"/>
            </a:endParaRPr>
          </a:p>
        </p:txBody>
      </p:sp>
      <p:sp>
        <p:nvSpPr>
          <p:cNvPr id="17" name="TextBox 17"/>
          <p:cNvSpPr txBox="1"/>
          <p:nvPr/>
        </p:nvSpPr>
        <p:spPr>
          <a:xfrm>
            <a:off x="1044278" y="17426534"/>
            <a:ext cx="9849330" cy="760401"/>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Montserrat" pitchFamily="2" charset="0"/>
                <a:ea typeface="Open Sans"/>
                <a:cs typeface="Open Sans"/>
                <a:sym typeface="Open Sans"/>
              </a:rPr>
              <a:t>DESCRIÇÃO DA EXPERIÊNCIA</a:t>
            </a:r>
          </a:p>
        </p:txBody>
      </p:sp>
      <p:sp>
        <p:nvSpPr>
          <p:cNvPr id="18" name="Freeform 14"/>
          <p:cNvSpPr/>
          <p:nvPr/>
        </p:nvSpPr>
        <p:spPr>
          <a:xfrm>
            <a:off x="972270" y="23475205"/>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txBody>
          <a:bodyPr/>
          <a:lstStyle/>
          <a:p>
            <a:endParaRPr lang="pt-BR"/>
          </a:p>
        </p:txBody>
      </p:sp>
      <p:sp>
        <p:nvSpPr>
          <p:cNvPr id="19" name="TextBox 16"/>
          <p:cNvSpPr txBox="1"/>
          <p:nvPr/>
        </p:nvSpPr>
        <p:spPr>
          <a:xfrm>
            <a:off x="972271" y="24627333"/>
            <a:ext cx="9649072" cy="3909788"/>
          </a:xfrm>
          <a:prstGeom prst="rect">
            <a:avLst/>
          </a:prstGeom>
        </p:spPr>
        <p:txBody>
          <a:bodyPr wrap="square" lIns="0" tIns="0" rIns="0" bIns="0" rtlCol="0" anchor="t">
            <a:spAutoFit/>
          </a:bodyPr>
          <a:lstStyle/>
          <a:p>
            <a:pPr algn="just"/>
            <a:r>
              <a:rPr lang="pt-BR" sz="2400" dirty="0">
                <a:latin typeface="Montserrat" panose="00000500000000000000" pitchFamily="2" charset="0"/>
              </a:rPr>
              <a:t>Foi observado que a maioria dos pacientes reagentes para DC que evoluíram para óbito não foram assistidos como DC em nenhum nível de atenção à saúde. Dos 868 óbitos, 240 foi por causa cardiorespiratória, 29 </a:t>
            </a:r>
            <a:r>
              <a:rPr lang="pt-BR" sz="2400" dirty="0" err="1">
                <a:latin typeface="Montserrat" panose="00000500000000000000" pitchFamily="2" charset="0"/>
              </a:rPr>
              <a:t>gastro-entérica</a:t>
            </a:r>
            <a:r>
              <a:rPr lang="pt-BR" sz="2400" dirty="0">
                <a:latin typeface="Montserrat" panose="00000500000000000000" pitchFamily="2" charset="0"/>
              </a:rPr>
              <a:t> e 57 neurológica com sinais e sintomas semelhantes aos que ocorrem nos pacientes com doença de chagas com comprometimento visceral (</a:t>
            </a:r>
            <a:r>
              <a:rPr lang="pt-BR" sz="2400" dirty="0" err="1">
                <a:latin typeface="Montserrat" panose="00000500000000000000" pitchFamily="2" charset="0"/>
              </a:rPr>
              <a:t>cardiaco</a:t>
            </a:r>
            <a:r>
              <a:rPr lang="pt-BR" sz="2400" dirty="0">
                <a:latin typeface="Montserrat" panose="00000500000000000000" pitchFamily="2" charset="0"/>
              </a:rPr>
              <a:t> e/ou digestivo e/ou neurológico). Questiona-se qual seria a evolução destes pacientes caso tivessem sido acompanhados em tempo oportuno?</a:t>
            </a:r>
          </a:p>
          <a:p>
            <a:pPr algn="just">
              <a:lnSpc>
                <a:spcPts val="5337"/>
              </a:lnSpc>
            </a:pPr>
            <a:endParaRPr sz="2400" dirty="0">
              <a:latin typeface="Montserrat" panose="00000500000000000000" pitchFamily="2" charset="0"/>
            </a:endParaRPr>
          </a:p>
        </p:txBody>
      </p:sp>
      <p:sp>
        <p:nvSpPr>
          <p:cNvPr id="20" name="TextBox 17"/>
          <p:cNvSpPr txBox="1"/>
          <p:nvPr/>
        </p:nvSpPr>
        <p:spPr>
          <a:xfrm>
            <a:off x="972270" y="23547214"/>
            <a:ext cx="9849330" cy="760401"/>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Open Sans"/>
                <a:ea typeface="Open Sans"/>
                <a:cs typeface="Open Sans"/>
                <a:sym typeface="Open Sans"/>
              </a:rPr>
              <a:t>APRENDIZADO E ANÁLISE CRÍTICA</a:t>
            </a:r>
          </a:p>
        </p:txBody>
      </p:sp>
      <p:sp>
        <p:nvSpPr>
          <p:cNvPr id="48" name="Freeform 14"/>
          <p:cNvSpPr/>
          <p:nvPr/>
        </p:nvSpPr>
        <p:spPr>
          <a:xfrm>
            <a:off x="12493550" y="9891331"/>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txBody>
          <a:bodyPr/>
          <a:lstStyle/>
          <a:p>
            <a:endParaRPr lang="pt-BR"/>
          </a:p>
        </p:txBody>
      </p:sp>
      <p:sp>
        <p:nvSpPr>
          <p:cNvPr id="49" name="TextBox 16"/>
          <p:cNvSpPr txBox="1"/>
          <p:nvPr/>
        </p:nvSpPr>
        <p:spPr>
          <a:xfrm>
            <a:off x="12493551" y="11115468"/>
            <a:ext cx="9649072" cy="3137782"/>
          </a:xfrm>
          <a:prstGeom prst="rect">
            <a:avLst/>
          </a:prstGeom>
        </p:spPr>
        <p:txBody>
          <a:bodyPr wrap="square" lIns="0" tIns="0" rIns="0" bIns="0" rtlCol="0" anchor="t">
            <a:spAutoFit/>
          </a:bodyPr>
          <a:lstStyle/>
          <a:p>
            <a:r>
              <a:rPr lang="pt-BR" sz="2400" dirty="0">
                <a:latin typeface="Montserrat" panose="00000500000000000000" pitchFamily="2" charset="0"/>
              </a:rPr>
              <a:t>Analisar a relação entre a morbimortalidade por DC e outras causas entre de 2010 a 2023 em PE; respaldar as Vigilâncias adequando-as às ações de Vigilância e Controle da doença; sensibilizar os serviços de atenção à saúde e educação sobre a necessidade de aprofundar o conhecimento sobre o tema.</a:t>
            </a:r>
          </a:p>
          <a:p>
            <a:pPr algn="just">
              <a:lnSpc>
                <a:spcPts val="5486"/>
              </a:lnSpc>
            </a:pPr>
            <a:endParaRPr lang="en-US" sz="2400" dirty="0">
              <a:solidFill>
                <a:srgbClr val="000000"/>
              </a:solidFill>
              <a:latin typeface="Montserrat" panose="00000500000000000000" pitchFamily="2" charset="0"/>
              <a:ea typeface="Open Sans"/>
              <a:cs typeface="Open Sans"/>
              <a:sym typeface="Open Sans"/>
            </a:endParaRPr>
          </a:p>
          <a:p>
            <a:pPr algn="ctr">
              <a:lnSpc>
                <a:spcPts val="5337"/>
              </a:lnSpc>
            </a:pPr>
            <a:endParaRPr sz="2400" dirty="0">
              <a:latin typeface="Montserrat" panose="00000500000000000000" pitchFamily="2" charset="0"/>
            </a:endParaRPr>
          </a:p>
        </p:txBody>
      </p:sp>
      <p:sp>
        <p:nvSpPr>
          <p:cNvPr id="50" name="TextBox 17"/>
          <p:cNvSpPr txBox="1"/>
          <p:nvPr/>
        </p:nvSpPr>
        <p:spPr>
          <a:xfrm>
            <a:off x="12493550" y="9963340"/>
            <a:ext cx="9489290" cy="742319"/>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Montserrat" pitchFamily="2" charset="0"/>
                <a:ea typeface="Open Sans"/>
                <a:cs typeface="Open Sans"/>
                <a:sym typeface="Open Sans"/>
              </a:rPr>
              <a:t>OBJETIVOS</a:t>
            </a:r>
          </a:p>
        </p:txBody>
      </p:sp>
      <p:sp>
        <p:nvSpPr>
          <p:cNvPr id="51" name="Freeform 14"/>
          <p:cNvSpPr/>
          <p:nvPr/>
        </p:nvSpPr>
        <p:spPr>
          <a:xfrm>
            <a:off x="12477784" y="17380164"/>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txBody>
          <a:bodyPr/>
          <a:lstStyle/>
          <a:p>
            <a:endParaRPr lang="pt-BR"/>
          </a:p>
        </p:txBody>
      </p:sp>
      <p:sp>
        <p:nvSpPr>
          <p:cNvPr id="52" name="TextBox 16"/>
          <p:cNvSpPr txBox="1"/>
          <p:nvPr/>
        </p:nvSpPr>
        <p:spPr>
          <a:xfrm>
            <a:off x="12477785" y="18604301"/>
            <a:ext cx="9649072" cy="3909788"/>
          </a:xfrm>
          <a:prstGeom prst="rect">
            <a:avLst/>
          </a:prstGeom>
        </p:spPr>
        <p:txBody>
          <a:bodyPr wrap="square" lIns="0" tIns="0" rIns="0" bIns="0" rtlCol="0" anchor="t">
            <a:spAutoFit/>
          </a:bodyPr>
          <a:lstStyle/>
          <a:p>
            <a:pPr algn="just"/>
            <a:r>
              <a:rPr lang="pt-BR" sz="2400" dirty="0">
                <a:latin typeface="Montserrat" panose="00000500000000000000" pitchFamily="2" charset="0"/>
              </a:rPr>
              <a:t>No período estudado, foram detectadas 3.959 pessoas reagentes para DC e confrontadas com 914.685 declarações de óbitos onde foi observado que 868 evoluíram para óbito. Destes, 241 tiveram causa base por Doença de Chagas Crônica (DCC), 240 por causa cardiorespiratória, 29 por causa </a:t>
            </a:r>
            <a:r>
              <a:rPr lang="pt-BR" sz="2400" dirty="0" err="1">
                <a:latin typeface="Montserrat" panose="00000500000000000000" pitchFamily="2" charset="0"/>
              </a:rPr>
              <a:t>gastro-entérica</a:t>
            </a:r>
            <a:r>
              <a:rPr lang="pt-BR" sz="2400" dirty="0">
                <a:latin typeface="Montserrat" panose="00000500000000000000" pitchFamily="2" charset="0"/>
              </a:rPr>
              <a:t>, 57 por neurológica, 33 renais, 15 por neoplasias no sistema </a:t>
            </a:r>
            <a:r>
              <a:rPr lang="pt-BR" sz="2400" dirty="0" err="1">
                <a:latin typeface="Montserrat" panose="00000500000000000000" pitchFamily="2" charset="0"/>
              </a:rPr>
              <a:t>gastro-entérico</a:t>
            </a:r>
            <a:r>
              <a:rPr lang="pt-BR" sz="2400" dirty="0">
                <a:latin typeface="Montserrat" panose="00000500000000000000" pitchFamily="2" charset="0"/>
              </a:rPr>
              <a:t>, 49 por neoplasias diversas, 62 por causas pulmonares, 51 por doenças infecto-parasitárias e 91 por outras causas.</a:t>
            </a:r>
          </a:p>
          <a:p>
            <a:pPr algn="just">
              <a:lnSpc>
                <a:spcPts val="5337"/>
              </a:lnSpc>
            </a:pPr>
            <a:endParaRPr sz="2400" dirty="0">
              <a:latin typeface="Montserrat" panose="00000500000000000000" pitchFamily="2" charset="0"/>
            </a:endParaRPr>
          </a:p>
        </p:txBody>
      </p:sp>
      <p:sp>
        <p:nvSpPr>
          <p:cNvPr id="53" name="TextBox 17"/>
          <p:cNvSpPr txBox="1"/>
          <p:nvPr/>
        </p:nvSpPr>
        <p:spPr>
          <a:xfrm>
            <a:off x="12477784" y="17452173"/>
            <a:ext cx="9849330" cy="760401"/>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Open Sans"/>
                <a:ea typeface="Open Sans"/>
                <a:cs typeface="Open Sans"/>
                <a:sym typeface="Open Sans"/>
              </a:rPr>
              <a:t>RESULTADOS</a:t>
            </a:r>
          </a:p>
        </p:txBody>
      </p:sp>
      <p:sp>
        <p:nvSpPr>
          <p:cNvPr id="54" name="Freeform 14"/>
          <p:cNvSpPr/>
          <p:nvPr/>
        </p:nvSpPr>
        <p:spPr>
          <a:xfrm>
            <a:off x="12405776" y="23500844"/>
            <a:ext cx="9577538"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txBody>
          <a:bodyPr/>
          <a:lstStyle/>
          <a:p>
            <a:endParaRPr lang="pt-BR"/>
          </a:p>
        </p:txBody>
      </p:sp>
      <p:sp>
        <p:nvSpPr>
          <p:cNvPr id="55" name="TextBox 16"/>
          <p:cNvSpPr txBox="1"/>
          <p:nvPr/>
        </p:nvSpPr>
        <p:spPr>
          <a:xfrm>
            <a:off x="12405777" y="24652972"/>
            <a:ext cx="9649072" cy="3540456"/>
          </a:xfrm>
          <a:prstGeom prst="rect">
            <a:avLst/>
          </a:prstGeom>
        </p:spPr>
        <p:txBody>
          <a:bodyPr wrap="square" lIns="0" tIns="0" rIns="0" bIns="0" rtlCol="0" anchor="t">
            <a:spAutoFit/>
          </a:bodyPr>
          <a:lstStyle/>
          <a:p>
            <a:r>
              <a:rPr lang="pt-BR" sz="2400" dirty="0">
                <a:latin typeface="Montserrat" panose="00000500000000000000" pitchFamily="2" charset="0"/>
              </a:rPr>
              <a:t>Diversas causas base compatíveis com DCC. Conhecimento insipiente pelos profissionais de saúde sobre a Doença de Chagas impossibilitando o diagnóstico e tratamento oportunos. Necessidade de aprimorar as Vigilâncias Epidemiológica, Ambiental e Sanitária, além da Atenção Primária à Saúde sobre o conhecimento do vetor, prevenção e diagnóstico precoce dos casos para uma assistência oportuna e eficiente.</a:t>
            </a:r>
          </a:p>
          <a:p>
            <a:pPr algn="ctr">
              <a:lnSpc>
                <a:spcPts val="5337"/>
              </a:lnSpc>
            </a:pPr>
            <a:endParaRPr sz="2400" dirty="0">
              <a:latin typeface="Montserrat" panose="00000500000000000000" pitchFamily="2" charset="0"/>
            </a:endParaRPr>
          </a:p>
        </p:txBody>
      </p:sp>
      <p:sp>
        <p:nvSpPr>
          <p:cNvPr id="56" name="TextBox 17"/>
          <p:cNvSpPr txBox="1"/>
          <p:nvPr/>
        </p:nvSpPr>
        <p:spPr>
          <a:xfrm>
            <a:off x="12405776" y="23572853"/>
            <a:ext cx="9849330" cy="820738"/>
          </a:xfrm>
          <a:prstGeom prst="rect">
            <a:avLst/>
          </a:prstGeom>
        </p:spPr>
        <p:txBody>
          <a:bodyPr wrap="square" lIns="0" tIns="0" rIns="0" bIns="0" rtlCol="0" anchor="t">
            <a:spAutoFit/>
          </a:bodyPr>
          <a:lstStyle/>
          <a:p>
            <a:pPr algn="ctr">
              <a:lnSpc>
                <a:spcPts val="6400"/>
              </a:lnSpc>
            </a:pPr>
            <a:r>
              <a:rPr lang="en-US" sz="4000" dirty="0">
                <a:solidFill>
                  <a:srgbClr val="FFFFFF"/>
                </a:solidFill>
                <a:latin typeface="Open Sans"/>
                <a:ea typeface="Open Sans"/>
                <a:cs typeface="Open Sans"/>
                <a:sym typeface="Open Sans"/>
              </a:rPr>
              <a:t>CONCLUSÃO E/OU RECOMENDAÇÕES</a:t>
            </a:r>
          </a:p>
        </p:txBody>
      </p:sp>
      <p:sp>
        <p:nvSpPr>
          <p:cNvPr id="57" name="TextBox 58"/>
          <p:cNvSpPr txBox="1"/>
          <p:nvPr/>
        </p:nvSpPr>
        <p:spPr>
          <a:xfrm>
            <a:off x="4284638" y="30761751"/>
            <a:ext cx="14830893" cy="778350"/>
          </a:xfrm>
          <a:prstGeom prst="rect">
            <a:avLst/>
          </a:prstGeom>
        </p:spPr>
        <p:txBody>
          <a:bodyPr lIns="0" tIns="0" rIns="0" bIns="0" rtlCol="0" anchor="t">
            <a:spAutoFit/>
          </a:bodyPr>
          <a:lstStyle/>
          <a:p>
            <a:pPr algn="ctr">
              <a:lnSpc>
                <a:spcPts val="6400"/>
              </a:lnSpc>
            </a:pPr>
            <a:r>
              <a:rPr lang="en-US" sz="4572" b="1" dirty="0" err="1">
                <a:solidFill>
                  <a:srgbClr val="000000"/>
                </a:solidFill>
                <a:latin typeface="Montserrat" pitchFamily="2" charset="0"/>
                <a:ea typeface="League Spartan"/>
                <a:cs typeface="League Spartan"/>
                <a:sym typeface="League Spartan"/>
              </a:rPr>
              <a:t>Referência</a:t>
            </a:r>
            <a:endParaRPr lang="en-US" sz="4572" b="1" dirty="0">
              <a:solidFill>
                <a:srgbClr val="000000"/>
              </a:solidFill>
              <a:latin typeface="Montserrat" pitchFamily="2" charset="0"/>
              <a:ea typeface="League Spartan"/>
              <a:cs typeface="League Spartan"/>
              <a:sym typeface="League Spartan"/>
            </a:endParaRPr>
          </a:p>
        </p:txBody>
      </p:sp>
      <p:sp>
        <p:nvSpPr>
          <p:cNvPr id="58" name="TextBox 59"/>
          <p:cNvSpPr txBox="1"/>
          <p:nvPr/>
        </p:nvSpPr>
        <p:spPr>
          <a:xfrm>
            <a:off x="1116286" y="32162227"/>
            <a:ext cx="9433048" cy="1486689"/>
          </a:xfrm>
          <a:prstGeom prst="rect">
            <a:avLst/>
          </a:prstGeom>
        </p:spPr>
        <p:txBody>
          <a:bodyPr wrap="square" lIns="0" tIns="0" rIns="0" bIns="0" rtlCol="0" anchor="t">
            <a:spAutoFit/>
          </a:bodyPr>
          <a:lstStyle/>
          <a:p>
            <a:pPr algn="just">
              <a:lnSpc>
                <a:spcPts val="4023"/>
              </a:lnSpc>
              <a:spcBef>
                <a:spcPct val="0"/>
              </a:spcBef>
            </a:pPr>
            <a:r>
              <a:rPr lang="en-US" sz="2400" dirty="0">
                <a:solidFill>
                  <a:srgbClr val="000000"/>
                </a:solidFill>
                <a:latin typeface="Montserrat" pitchFamily="2" charset="0"/>
                <a:ea typeface="Open Sans"/>
                <a:cs typeface="Open Sans"/>
                <a:sym typeface="Open Sans"/>
              </a:rPr>
              <a:t>BRASIL. </a:t>
            </a:r>
            <a:r>
              <a:rPr lang="en-US" sz="2400" dirty="0" err="1">
                <a:solidFill>
                  <a:srgbClr val="000000"/>
                </a:solidFill>
                <a:latin typeface="Montserrat" pitchFamily="2" charset="0"/>
                <a:ea typeface="Open Sans"/>
                <a:cs typeface="Open Sans"/>
                <a:sym typeface="Open Sans"/>
              </a:rPr>
              <a:t>Ministério</a:t>
            </a:r>
            <a:r>
              <a:rPr lang="en-US" sz="2400" dirty="0">
                <a:solidFill>
                  <a:srgbClr val="000000"/>
                </a:solidFill>
                <a:latin typeface="Montserrat" pitchFamily="2" charset="0"/>
                <a:ea typeface="Open Sans"/>
                <a:cs typeface="Open Sans"/>
                <a:sym typeface="Open Sans"/>
              </a:rPr>
              <a:t> da </a:t>
            </a:r>
            <a:r>
              <a:rPr lang="en-US" sz="2400" dirty="0" err="1">
                <a:solidFill>
                  <a:srgbClr val="000000"/>
                </a:solidFill>
                <a:latin typeface="Montserrat" pitchFamily="2" charset="0"/>
                <a:ea typeface="Open Sans"/>
                <a:cs typeface="Open Sans"/>
                <a:sym typeface="Open Sans"/>
              </a:rPr>
              <a:t>Saúde</a:t>
            </a:r>
            <a:r>
              <a:rPr lang="en-US" sz="2400" dirty="0">
                <a:solidFill>
                  <a:srgbClr val="000000"/>
                </a:solidFill>
                <a:latin typeface="Montserrat" pitchFamily="2" charset="0"/>
                <a:ea typeface="Open Sans"/>
                <a:cs typeface="Open Sans"/>
                <a:sym typeface="Open Sans"/>
              </a:rPr>
              <a:t>. Manual de </a:t>
            </a:r>
            <a:r>
              <a:rPr lang="en-US" sz="2400" dirty="0" err="1">
                <a:solidFill>
                  <a:srgbClr val="000000"/>
                </a:solidFill>
                <a:latin typeface="Montserrat" pitchFamily="2" charset="0"/>
                <a:ea typeface="Open Sans"/>
                <a:cs typeface="Open Sans"/>
                <a:sym typeface="Open Sans"/>
              </a:rPr>
              <a:t>vigilância</a:t>
            </a:r>
            <a:r>
              <a:rPr lang="en-US" sz="2400" dirty="0">
                <a:solidFill>
                  <a:srgbClr val="000000"/>
                </a:solidFill>
                <a:latin typeface="Montserrat" pitchFamily="2" charset="0"/>
                <a:ea typeface="Open Sans"/>
                <a:cs typeface="Open Sans"/>
                <a:sym typeface="Open Sans"/>
              </a:rPr>
              <a:t> da </a:t>
            </a:r>
            <a:r>
              <a:rPr lang="en-US" sz="2400" dirty="0" err="1">
                <a:solidFill>
                  <a:srgbClr val="000000"/>
                </a:solidFill>
                <a:latin typeface="Montserrat" pitchFamily="2" charset="0"/>
                <a:ea typeface="Open Sans"/>
                <a:cs typeface="Open Sans"/>
                <a:sym typeface="Open Sans"/>
              </a:rPr>
              <a:t>doença</a:t>
            </a:r>
            <a:r>
              <a:rPr lang="en-US" sz="2400" dirty="0">
                <a:solidFill>
                  <a:srgbClr val="000000"/>
                </a:solidFill>
                <a:latin typeface="Montserrat" pitchFamily="2" charset="0"/>
                <a:ea typeface="Open Sans"/>
                <a:cs typeface="Open Sans"/>
                <a:sym typeface="Open Sans"/>
              </a:rPr>
              <a:t> de chagas . Brasília: MS, 2019.</a:t>
            </a:r>
          </a:p>
          <a:p>
            <a:pPr algn="just">
              <a:lnSpc>
                <a:spcPts val="4023"/>
              </a:lnSpc>
              <a:spcBef>
                <a:spcPct val="0"/>
              </a:spcBef>
            </a:pPr>
            <a:endParaRPr lang="pt-BR" sz="2400" dirty="0">
              <a:latin typeface="Montserrat" pitchFamily="2" charset="0"/>
            </a:endParaRPr>
          </a:p>
        </p:txBody>
      </p:sp>
      <p:sp>
        <p:nvSpPr>
          <p:cNvPr id="2" name="TextBox 57">
            <a:extLst>
              <a:ext uri="{FF2B5EF4-FFF2-40B4-BE49-F238E27FC236}">
                <a16:creationId xmlns:a16="http://schemas.microsoft.com/office/drawing/2014/main" id="{032C1192-2C36-ED23-12D9-C1184A267D8C}"/>
              </a:ext>
            </a:extLst>
          </p:cNvPr>
          <p:cNvSpPr txBox="1"/>
          <p:nvPr/>
        </p:nvSpPr>
        <p:spPr>
          <a:xfrm>
            <a:off x="855625" y="6376439"/>
            <a:ext cx="21674408" cy="1305229"/>
          </a:xfrm>
          <a:prstGeom prst="rect">
            <a:avLst/>
          </a:prstGeom>
        </p:spPr>
        <p:txBody>
          <a:bodyPr wrap="square" lIns="0" tIns="0" rIns="0" bIns="0" rtlCol="0" anchor="t">
            <a:spAutoFit/>
          </a:bodyPr>
          <a:lstStyle/>
          <a:p>
            <a:pPr lvl="0"/>
            <a:r>
              <a:rPr lang="pt-BR" sz="2400" dirty="0">
                <a:latin typeface="Montserrat" panose="00000500000000000000" pitchFamily="2" charset="0"/>
              </a:rPr>
              <a:t>VÂNIA GLAUCINELE DA SILVA BENIGNO; Gênova Maria de Azevedo Oliveira; Danielle Mendonça Ferreira; Valeria Pastor Alexandre de Araújo; Ana Márcia </a:t>
            </a:r>
            <a:r>
              <a:rPr lang="pt-BR" sz="2400" dirty="0" err="1">
                <a:latin typeface="Montserrat" panose="00000500000000000000" pitchFamily="2" charset="0"/>
              </a:rPr>
              <a:t>Drechsler</a:t>
            </a:r>
            <a:r>
              <a:rPr lang="pt-BR" sz="2400" dirty="0">
                <a:latin typeface="Montserrat" panose="00000500000000000000" pitchFamily="2" charset="0"/>
              </a:rPr>
              <a:t> Rio; Eduardo Augusto Duque Bezerra; </a:t>
            </a:r>
            <a:r>
              <a:rPr lang="pt-BR" sz="2400" dirty="0" err="1">
                <a:latin typeface="Montserrat" panose="00000500000000000000" pitchFamily="2" charset="0"/>
              </a:rPr>
              <a:t>Tárcila</a:t>
            </a:r>
            <a:r>
              <a:rPr lang="pt-BR" sz="2400" dirty="0">
                <a:latin typeface="Montserrat" panose="00000500000000000000" pitchFamily="2" charset="0"/>
              </a:rPr>
              <a:t> Fernanda Rocha Barboza; Cristina </a:t>
            </a:r>
            <a:r>
              <a:rPr lang="pt-BR" sz="2400" dirty="0" err="1">
                <a:latin typeface="Montserrat" panose="00000500000000000000" pitchFamily="2" charset="0"/>
              </a:rPr>
              <a:t>Carrazzone</a:t>
            </a:r>
            <a:r>
              <a:rPr lang="pt-BR" sz="2400" dirty="0">
                <a:latin typeface="Montserrat" panose="00000500000000000000" pitchFamily="2" charset="0"/>
              </a:rPr>
              <a:t>; Wilson Oliveira Júnior</a:t>
            </a:r>
          </a:p>
          <a:p>
            <a:pPr algn="ctr">
              <a:lnSpc>
                <a:spcPts val="5120"/>
              </a:lnSpc>
              <a:spcBef>
                <a:spcPct val="0"/>
              </a:spcBef>
            </a:pPr>
            <a:r>
              <a:rPr lang="en-US" sz="2400" dirty="0">
                <a:solidFill>
                  <a:srgbClr val="000000"/>
                </a:solidFill>
                <a:latin typeface="Montserrat" pitchFamily="2" charset="0"/>
                <a:ea typeface="Open Sans"/>
                <a:cs typeface="Open Sans"/>
                <a:sym typeface="Open Sans"/>
              </a:rPr>
              <a:t> </a:t>
            </a:r>
          </a:p>
        </p:txBody>
      </p:sp>
    </p:spTree>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501</Words>
  <Application>Microsoft Office PowerPoint</Application>
  <PresentationFormat>Personalizar</PresentationFormat>
  <Paragraphs>18</Paragraphs>
  <Slides>1</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vt:i4>
      </vt:variant>
    </vt:vector>
  </HeadingPairs>
  <TitlesOfParts>
    <vt:vector size="6" baseType="lpstr">
      <vt:lpstr>Arial</vt:lpstr>
      <vt:lpstr>Calibri</vt:lpstr>
      <vt:lpstr>Montserrat</vt:lpstr>
      <vt:lpstr>Open Sans</vt:lpstr>
      <vt:lpstr>Tema do Office</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rao656402</dc:creator>
  <cp:lastModifiedBy>VANIA GLAUCINELE BENIGNO</cp:lastModifiedBy>
  <cp:revision>12</cp:revision>
  <dcterms:created xsi:type="dcterms:W3CDTF">2025-09-30T13:28:19Z</dcterms:created>
  <dcterms:modified xsi:type="dcterms:W3CDTF">2025-11-12T15:02:05Z</dcterms:modified>
</cp:coreProperties>
</file>