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18" d="100"/>
          <a:sy n="18" d="100"/>
        </p:scale>
        <p:origin x="3492" y="180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986569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020406" y="11296091"/>
            <a:ext cx="9649072" cy="28694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latin typeface="Montserrat"/>
              </a:rPr>
              <a:t>Relatar a atuação da Vigilância Epidemiológica Hospitalar na notificação e monitoramento da Covid-19 em hospital de referência.</a:t>
            </a:r>
            <a:endParaRPr lang="en-US" sz="2800" dirty="0">
              <a:latin typeface="Montserrat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9937701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2988494" y="4531052"/>
            <a:ext cx="17754921" cy="18466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t-BR" sz="4000" b="1" dirty="0" smtClean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VIVÊNCIA NA VIGILÂNCIA EPIDEMIOLÓGICA HOSPITALAR FRENTE À PANDEMIA DA COVID-19 EM UM HOSPITAL DE REFERÊNCIA EM INFECTOLOGIA</a:t>
            </a:r>
            <a:endParaRPr lang="en-US" sz="40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2484438" y="6798996"/>
            <a:ext cx="19498402" cy="64280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Silvana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Maria Da Silva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*, 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Ana Paula Marques De Oliveira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²</a:t>
            </a:r>
            <a:endParaRPr lang="en-US" sz="28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948804" y="7852469"/>
            <a:ext cx="21674408" cy="13080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¹Secretaria de </a:t>
            </a:r>
            <a:r>
              <a:rPr lang="en-US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Pernambuco (SES-PE), Recife, Pernambuco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¹Secretaria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Pernambuco (SES-PE), Recife, Pernambuco. </a:t>
            </a:r>
            <a:endParaRPr lang="en-US" sz="2400" dirty="0" smtClean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Autor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correspondente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silpg2306@gmail.com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1131579" y="1448670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1024277" y="16206335"/>
            <a:ext cx="9649072" cy="62635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latin typeface="Montserrat"/>
              </a:rPr>
              <a:t>O núcleo Vigilância Epidemiológica, em hospital de referência em infectologia, realizou a notificação diária de casos suspeitos e confirmados por meio dos sistemas e-SUS e SIVEP-Gripe. Atuou no monitoramento de exames de pacientes e profissionais, em parceria com a Comissão de Controle de Infecção Hospitalar e a gestão. Foram elaborados fluxos e protocolos para garantir resposta ágil e segura, bem como a investigação e encerramento de casos de Síndrome Respiratória Aguda Grave e óbitos de </a:t>
            </a:r>
            <a:r>
              <a:rPr lang="pt-BR" sz="2800" dirty="0" err="1">
                <a:latin typeface="Montserrat"/>
              </a:rPr>
              <a:t>covid</a:t>
            </a:r>
            <a:r>
              <a:rPr lang="pt-BR" sz="2800" dirty="0">
                <a:latin typeface="Montserrat"/>
              </a:rPr>
              <a:t>.</a:t>
            </a:r>
            <a:endParaRPr dirty="0">
              <a:latin typeface="Montserrat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772013" y="14635149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72270" y="2347520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1024277" y="25350393"/>
            <a:ext cx="9649072" cy="48529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495057"/>
                </a:solidFill>
                <a:latin typeface="-apple-system"/>
              </a:rPr>
              <a:t>A pandemia evidenciou a importância da atuação epidemiológica </a:t>
            </a:r>
            <a:r>
              <a:rPr lang="pt-BR" sz="2800" dirty="0" err="1">
                <a:solidFill>
                  <a:srgbClr val="495057"/>
                </a:solidFill>
                <a:latin typeface="-apple-system"/>
              </a:rPr>
              <a:t>intra-hospitalar</a:t>
            </a:r>
            <a:r>
              <a:rPr lang="pt-BR" sz="2800" dirty="0">
                <a:solidFill>
                  <a:srgbClr val="495057"/>
                </a:solidFill>
                <a:latin typeface="-apple-system"/>
              </a:rPr>
              <a:t> como setor estratégico frente às emergências sanitárias. Destacaram-se a necessidade de comunicação efetiva, adaptação constante a novos protocolos e intervenção integrada. A experiência vivenciada contribuiu para consolidar a vigilância hospitalar como elo essencial entre a assistência, a gestão e a saúde pública.</a:t>
            </a:r>
            <a:endParaRPr dirty="0"/>
          </a:p>
        </p:txBody>
      </p:sp>
      <p:sp>
        <p:nvSpPr>
          <p:cNvPr id="20" name="TextBox 17"/>
          <p:cNvSpPr txBox="1"/>
          <p:nvPr/>
        </p:nvSpPr>
        <p:spPr>
          <a:xfrm>
            <a:off x="972270" y="23547214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989133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93551" y="11115468"/>
            <a:ext cx="9649072" cy="42800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latin typeface="Montserrat"/>
              </a:rPr>
              <a:t>Descrever a experiência da equipe de Vigilância Epidemiológica no enfrentamento à pandemia da Covid-19, ressaltando as estratégias adotadas, os fluxos implantados, a atuação integrada com outros setores e a contribuição para o controle e monitoramento dos casos.</a:t>
            </a:r>
            <a:endParaRPr lang="en-US" sz="2800" dirty="0">
              <a:latin typeface="Montserrat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996334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529318" y="1559796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457783" y="17312268"/>
            <a:ext cx="9649072" cy="671209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latin typeface="Montserrat"/>
              </a:rPr>
              <a:t>As ações de vigilância epidemiológica no hospital de referência em infectologia contribuíram para maior agilidade nas notificações, rastreamento dos casos, controle de surtos e afastamento oportuno de profissionais, bem como no retorno ao trabalho mediante liberação de exames. O monitoramento de resultados também subsidiou condutas da equipe multidisciplinar, como manutenção de isolamento, definição de esquemas terapêuticos e alta hospitalar.</a:t>
            </a:r>
          </a:p>
          <a:p>
            <a:r>
              <a:rPr lang="pt-BR" sz="2800" dirty="0">
                <a:solidFill>
                  <a:srgbClr val="0C2856"/>
                </a:solidFill>
                <a:latin typeface="-apple-system"/>
              </a:rPr>
              <a:t/>
            </a:r>
            <a:br>
              <a:rPr lang="pt-BR" sz="2800" dirty="0">
                <a:solidFill>
                  <a:srgbClr val="0C2856"/>
                </a:solidFill>
                <a:latin typeface="-apple-system"/>
              </a:rPr>
            </a:br>
            <a:endParaRPr lang="en-US" sz="2800" dirty="0" smtClean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3" name="TextBox 17"/>
          <p:cNvSpPr txBox="1"/>
          <p:nvPr/>
        </p:nvSpPr>
        <p:spPr>
          <a:xfrm>
            <a:off x="12477785" y="15672508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05776" y="2350084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405776" y="24833161"/>
            <a:ext cx="9649072" cy="71013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latin typeface="Montserrat"/>
              </a:rPr>
              <a:t>A participação da Vigilância Epidemiológica no âmbito hospitalar foi fundamental no enfrentamento da Covid-19, contribuindo para o controle da transmissão, redução de óbitos e detecção precoce de casos graves. Recomenda-se o fortalecimento contínuo desses núcleos com equipes capacitadas, protocolos bem definidos e integração aos sistemas de saúde, além da permanente sensibilização da equipe multidisciplinar no combate de agravos de saúde pública.</a:t>
            </a:r>
            <a:endParaRPr lang="en-US" sz="2800" dirty="0">
              <a:latin typeface="Montserrat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6" name="TextBox 17"/>
          <p:cNvSpPr txBox="1"/>
          <p:nvPr/>
        </p:nvSpPr>
        <p:spPr>
          <a:xfrm>
            <a:off x="12405776" y="23572853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370561" y="31117772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1055458" y="32034150"/>
            <a:ext cx="21530854" cy="66684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 smtClean="0">
                <a:latin typeface="Montserrat"/>
              </a:rPr>
              <a:t>BRASIL</a:t>
            </a:r>
            <a:r>
              <a:rPr lang="pt-BR" sz="2400" dirty="0">
                <a:latin typeface="Montserrat"/>
              </a:rPr>
              <a:t>. Ministério da Saúde. Portaria GM/MS n.º 913, de 22 de abril de 2022. Declara o encerramento da Emergência em Saúde Pública de Importância Nacional (ESPIN) em decorrência da infecção humana pelo novo </a:t>
            </a:r>
            <a:r>
              <a:rPr lang="pt-BR" sz="2400" dirty="0" err="1">
                <a:latin typeface="Montserrat"/>
              </a:rPr>
              <a:t>coronavírus</a:t>
            </a:r>
            <a:r>
              <a:rPr lang="pt-BR" sz="2400" dirty="0">
                <a:latin typeface="Montserrat"/>
              </a:rPr>
              <a:t> (2019-nCoV), e revoga a Portaria GM/MS n.º 188, de 3 de fevereiro de 2020. Diário Oficial da União: seção 1, Brasília, DF, 22 abr. 2022. Disponível em: https://</a:t>
            </a:r>
            <a:r>
              <a:rPr lang="pt-BR" sz="2400" dirty="0" smtClean="0">
                <a:latin typeface="Montserrat"/>
              </a:rPr>
              <a:t>www.planalto.gov.br/ccivil_03/portaria/prt/portaria-913-22-ms.htm.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pt-BR" sz="2400" dirty="0" smtClean="0">
              <a:latin typeface="Montserrat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 smtClean="0">
                <a:latin typeface="Montserrat"/>
              </a:rPr>
              <a:t>BRASIL</a:t>
            </a:r>
            <a:r>
              <a:rPr lang="pt-BR" sz="2400" dirty="0">
                <a:latin typeface="Montserrat"/>
              </a:rPr>
              <a:t>. Ministério da Saúde. Portaria GM/MS n.º 1.694, de 23 de julho de 2021. Institui a Rede Nacional de Vigilância Epidemiológica Hospitalar (</a:t>
            </a:r>
            <a:r>
              <a:rPr lang="pt-BR" sz="2400" dirty="0" err="1">
                <a:latin typeface="Montserrat"/>
              </a:rPr>
              <a:t>Renaveh</a:t>
            </a:r>
            <a:r>
              <a:rPr lang="pt-BR" sz="2400" dirty="0">
                <a:latin typeface="Montserrat"/>
              </a:rPr>
              <a:t>). </a:t>
            </a:r>
            <a:r>
              <a:rPr lang="pt-BR" sz="2400" i="1" dirty="0">
                <a:latin typeface="Montserrat"/>
              </a:rPr>
              <a:t>Diário Oficial da União</a:t>
            </a:r>
            <a:r>
              <a:rPr lang="pt-BR" sz="2400" dirty="0">
                <a:latin typeface="Montserrat"/>
              </a:rPr>
              <a:t>, Seção 1, Brasília, 26 jul. 2021. Disponível em: https://www.in.gov.br/en/web/dou/-/portaria-gm/ms-n-1.694-de-23-de-julho-de-2021-334076227. 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pt-BR" sz="2400" dirty="0" smtClean="0">
              <a:latin typeface="Montserrat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 smtClean="0">
                <a:latin typeface="Montserrat"/>
              </a:rPr>
              <a:t>PERNAMBUCO</a:t>
            </a:r>
            <a:r>
              <a:rPr lang="pt-BR" sz="2400" dirty="0">
                <a:latin typeface="Montserrat"/>
              </a:rPr>
              <a:t>. Secretaria Estadual de Saúde. Portaria SES/PE nº 660, de 17 de outubro de 2022. Acrescenta doenças, agravos e eventos estaduais à Lista Nacional de Doenças de Notificação Compulsória e dá outras providências. Diário Oficial do Estado de Pernambuco: Poder Executivo, Recife, ano XCIX, n. 199, p. 10-13, 18 out. 2022. Disponível em: https://portalcievs.saude.pe.gov.br/docs/Portaria%20SES_PE_DNC_660_17.10.22.pdf.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pt-BR" sz="2400" dirty="0" smtClean="0">
              <a:latin typeface="Montserrat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pt-BR" sz="2400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614</Words>
  <Application>Microsoft Office PowerPoint</Application>
  <PresentationFormat>Personalizar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8" baseType="lpstr">
      <vt:lpstr>-apple-system</vt:lpstr>
      <vt:lpstr>Arial</vt:lpstr>
      <vt:lpstr>Calibri</vt:lpstr>
      <vt:lpstr>League Spartan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Vigilância Epidemiológica Hospitalar</cp:lastModifiedBy>
  <cp:revision>15</cp:revision>
  <dcterms:created xsi:type="dcterms:W3CDTF">2025-09-30T13:28:19Z</dcterms:created>
  <dcterms:modified xsi:type="dcterms:W3CDTF">2025-11-10T14:56:18Z</dcterms:modified>
</cp:coreProperties>
</file>