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54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72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27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45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54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72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26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21" d="100"/>
          <a:sy n="21" d="100"/>
        </p:scale>
        <p:origin x="3848" y="192"/>
      </p:cViewPr>
      <p:guideLst>
        <p:guide orient="horz" pos="12701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59815" y="9865995"/>
            <a:ext cx="1037971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59815" y="11089640"/>
            <a:ext cx="10380345" cy="281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Notabilizar a import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â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ncia da inclus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estudantes na fun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estagi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rio na equipe 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cnica da Coordena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Municipal de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 Bucal do Recife.</a:t>
            </a:r>
            <a:endParaRPr lang="en-US" altLang="pt-BR" sz="40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620749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16330" y="14139545"/>
            <a:ext cx="1023175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988695" y="15554325"/>
            <a:ext cx="10301605" cy="633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Atua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no apoio 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cnico da Coordena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 Bucal do Recife com monitoramento de indicadores da Aten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B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sica e produ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dos Centros de Especialidades Odontol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gicas via sistemas eSUS e SIA/SUS. Participa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em reuni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õ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es, grupos de trabalho, fiscaliza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projetos e apoio na log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stica de insumos odontol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gicos.</a:t>
            </a:r>
            <a:endParaRPr lang="en-US" altLang="pt-BR" sz="40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8443" y="1425851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988695" y="22553930"/>
            <a:ext cx="1019429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p>
            <a:endParaRPr lang="pt-BR" altLang="en-US"/>
          </a:p>
        </p:txBody>
      </p:sp>
      <p:sp>
        <p:nvSpPr>
          <p:cNvPr id="19" name="TextBox 16"/>
          <p:cNvSpPr txBox="1"/>
          <p:nvPr/>
        </p:nvSpPr>
        <p:spPr>
          <a:xfrm>
            <a:off x="1043940" y="23762970"/>
            <a:ext cx="10123170" cy="562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Atua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em est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gio desenvolveu an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lise da rede de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de, permitindo contribuir com medidas efetivas que superaram metas. A experi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ncia pr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tica foi essencial para compreender os desafios reais da gest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em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 bucal, desde a log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stica at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 a fiscaliza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projetos.</a:t>
            </a:r>
            <a:endParaRPr lang="en-US" altLang="pt-BR" sz="40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1188805" y="226829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Freeform 14"/>
          <p:cNvSpPr/>
          <p:nvPr/>
        </p:nvSpPr>
        <p:spPr>
          <a:xfrm>
            <a:off x="988695" y="29817695"/>
            <a:ext cx="1002728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972820" y="31323915"/>
            <a:ext cx="10192385" cy="6311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Este relato tem a finalidade de expor as atividades de estagi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rios da Coordena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Municipal lotados na Secretaria Executiva de Aten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B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sica - Sa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Bucal, visto que em nenhuma outra gest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houve a oportunidade de participa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de graduandos na composi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da equipe.</a:t>
            </a:r>
            <a:endParaRPr lang="en-US" altLang="pt-BR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5"/>
              </a:lnSpc>
            </a:pPr>
            <a:endParaRPr lang="en-US" altLang="pt-BR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348665" y="29883925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" name="Freeform 14"/>
          <p:cNvSpPr/>
          <p:nvPr/>
        </p:nvSpPr>
        <p:spPr>
          <a:xfrm>
            <a:off x="12277725" y="9937750"/>
            <a:ext cx="1012190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277725" y="11306175"/>
            <a:ext cx="10086340" cy="984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Os estagi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rios passaram a integrar atividades relacionadas à expans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das eSB, participando de grupos de trabalho para revis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insumos, instrumentais e equipamentos. Atua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resultou na atualiza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do rol de insumos e no diagn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stico estrutural dos consult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rios, com demandas encaminhadas aos setores respons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veis. Paralelamente, o monitoramento do fluxo do Projeto de Pr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tese Dent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ria identificou oportunidades para ganhos de efici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ncia e qualidade no atendimento prestado à popula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o.</a:t>
            </a:r>
            <a:endParaRPr lang="en-US" altLang="pt-BR" sz="40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13649" y="1008172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Freeform 14"/>
          <p:cNvSpPr/>
          <p:nvPr/>
        </p:nvSpPr>
        <p:spPr>
          <a:xfrm>
            <a:off x="12385675" y="21315045"/>
            <a:ext cx="997839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14250" y="22611080"/>
            <a:ext cx="9932670" cy="912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envolvimento do estagi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rio com a realidade vivenciada na rede de aten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à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 bucal do munic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pio, acabou por gerar um pensamento cr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tico e construtivo na forma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de medidas efetivas a qualquer demanda no contexto de suas atividades. Destacam-se pontos fortes neste processo, como o desenvolvimento profissional do graduando e sua atua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o integrante na rede de sa</a:t>
            </a:r>
            <a:r>
              <a:rPr lang="en-US" altLang="en-US" sz="40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4000" dirty="0">
                <a:latin typeface="Montserrat" pitchFamily="2" charset="0"/>
                <a:cs typeface="Montserrat" pitchFamily="2" charset="0"/>
              </a:rPr>
              <a:t>de.</a:t>
            </a:r>
            <a:endParaRPr lang="en-US" altLang="pt-BR" sz="4000" dirty="0">
              <a:latin typeface="Montserrat" pitchFamily="2" charset="0"/>
              <a:cs typeface="Montserrat" pitchFamily="2" charset="0"/>
            </a:endParaRPr>
          </a:p>
          <a:p>
            <a:pPr algn="just">
              <a:lnSpc>
                <a:spcPts val="5485"/>
              </a:lnSpc>
            </a:pPr>
            <a:endParaRPr lang="en-US" altLang="pt-BR" sz="4000" dirty="0">
              <a:latin typeface="Montserrat" pitchFamily="2" charset="0"/>
              <a:cs typeface="Montserrat" pitchFamily="2" charset="0"/>
            </a:endParaRPr>
          </a:p>
          <a:p>
            <a:pPr algn="ctr">
              <a:lnSpc>
                <a:spcPts val="5335"/>
              </a:lnSpc>
            </a:pPr>
            <a:endParaRPr lang="en-US" altLang="pt-BR" sz="40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514361" y="21386548"/>
            <a:ext cx="9849330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12414250" y="30815915"/>
            <a:ext cx="9985375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0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414250" y="31593790"/>
            <a:ext cx="9913620" cy="615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endParaRPr sz="2500" dirty="0">
              <a:latin typeface="Montserrat" pitchFamily="2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500" dirty="0">
                <a:latin typeface="Montserrat" pitchFamily="2" charset="0"/>
                <a:sym typeface="+mn-ea"/>
              </a:rPr>
              <a:t>RECIFE, Governo Municipal, Secretaria de Sa</a:t>
            </a:r>
            <a:r>
              <a:rPr lang="en-US" altLang="en-US" sz="2500" dirty="0">
                <a:latin typeface="Montserrat" pitchFamily="2" charset="0"/>
                <a:sym typeface="+mn-ea"/>
              </a:rPr>
              <a:t>ú</a:t>
            </a:r>
            <a:r>
              <a:rPr lang="en-US" altLang="pt-BR" sz="2500" dirty="0">
                <a:latin typeface="Montserrat" pitchFamily="2" charset="0"/>
                <a:sym typeface="+mn-ea"/>
              </a:rPr>
              <a:t>de do Recife, Secretaria Executiva de Planejamento, Monitoramento e Articula</a:t>
            </a:r>
            <a:r>
              <a:rPr lang="en-US" altLang="en-US" sz="2500" dirty="0">
                <a:latin typeface="Montserrat" pitchFamily="2" charset="0"/>
                <a:sym typeface="+mn-ea"/>
              </a:rPr>
              <a:t>çã</a:t>
            </a:r>
            <a:r>
              <a:rPr lang="en-US" altLang="pt-BR" sz="2500" dirty="0">
                <a:latin typeface="Montserrat" pitchFamily="2" charset="0"/>
                <a:sym typeface="+mn-ea"/>
              </a:rPr>
              <a:t>o Distrital, Plano Municipal de Sa</a:t>
            </a:r>
            <a:r>
              <a:rPr lang="en-US" altLang="en-US" sz="2500" dirty="0">
                <a:latin typeface="Montserrat" pitchFamily="2" charset="0"/>
                <a:sym typeface="+mn-ea"/>
              </a:rPr>
              <a:t>ú</a:t>
            </a:r>
            <a:r>
              <a:rPr lang="en-US" altLang="pt-BR" sz="2500" dirty="0">
                <a:latin typeface="Montserrat" pitchFamily="2" charset="0"/>
                <a:sym typeface="+mn-ea"/>
              </a:rPr>
              <a:t>de 2022 - 2025</a:t>
            </a:r>
            <a:r>
              <a:rPr lang="pt-BR" altLang="en-US" sz="2500" dirty="0">
                <a:latin typeface="Montserrat" pitchFamily="2" charset="0"/>
                <a:sym typeface="+mn-ea"/>
              </a:rPr>
              <a:t>.</a:t>
            </a:r>
            <a:endParaRPr lang="pt-BR" altLang="en-US" sz="2500" dirty="0">
              <a:latin typeface="Montserrat" pitchFamily="2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500" dirty="0">
              <a:latin typeface="Montserrat" pitchFamily="2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BRASIL. Portaria GM/MS N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960, de 17 de julho de 2023. Altera a Portaria de Consolida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çã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GM/MS n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6, de 28 de setembro de 2017</a:t>
            </a:r>
            <a:r>
              <a:rPr lang="pt-BR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Oficial da Uni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o, Bras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lia, DF, 17 jul. 2023.</a:t>
            </a: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b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BRASIL. Portaria GM/MS N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1.464, de 24 de julho de 2011.Altera o Anexo da Portaria n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600/GM/MS, de 23 de mar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de 2006</a:t>
            </a:r>
            <a:r>
              <a:rPr lang="pt-BR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Oficial da Uni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o, Bras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lia, DF, 24 jul. 2011.</a:t>
            </a: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55"/>
          <p:cNvSpPr txBox="1"/>
          <p:nvPr/>
        </p:nvSpPr>
        <p:spPr>
          <a:xfrm>
            <a:off x="1548130" y="4465320"/>
            <a:ext cx="21031200" cy="2727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VIV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Ê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NCIA ESTUDANTIL NA COORDENA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ÇÃ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 DE SA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Ú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DE BUCAL DO RECIFE E GEST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 P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Ú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BLICA: RELATO DE EXPERI</a:t>
            </a:r>
            <a:r>
              <a:rPr lang="en-US" altLang="en-US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Ê</a:t>
            </a:r>
            <a:r>
              <a:rPr lang="en-US" altLang="pt-BR" sz="49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NCIA</a:t>
            </a:r>
            <a:endParaRPr lang="en-US" altLang="pt-BR" sz="49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9510"/>
              </a:lnSpc>
            </a:pPr>
            <a:endParaRPr lang="en-US" altLang="pt-BR" sz="49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2463165" y="6337300"/>
            <a:ext cx="19423380" cy="178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Maria Izabel Silva Bezerra</a:t>
            </a:r>
            <a:r>
              <a:rPr lang="en-US" altLang="pt-BR" sz="35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Juan Pablo Brand</a:t>
            </a:r>
            <a:r>
              <a:rPr lang="en-US" altLang="en-US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Silva</a:t>
            </a:r>
            <a:r>
              <a:rPr lang="en-US" altLang="pt-BR" sz="35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Madson Carlos da Silva</a:t>
            </a:r>
            <a:r>
              <a:rPr lang="en-US" altLang="pt-BR" sz="35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Jos</a:t>
            </a:r>
            <a:r>
              <a:rPr lang="en-US" altLang="en-US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Anderson de Barros Matos</a:t>
            </a:r>
            <a:r>
              <a:rPr lang="en-US" altLang="pt-BR" sz="35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Roberta Natalie de Andrade Santos</a:t>
            </a:r>
            <a:r>
              <a:rPr lang="en-US" altLang="pt-BR" sz="35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</a:t>
            </a:r>
            <a:r>
              <a:rPr lang="en-US" altLang="pt-BR" sz="35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lang="en-US" altLang="pt-BR" sz="35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485"/>
              </a:lnSpc>
              <a:spcBef>
                <a:spcPct val="0"/>
              </a:spcBef>
            </a:pPr>
            <a:endParaRPr lang="en-US" altLang="pt-BR" sz="35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900391" y="7754789"/>
            <a:ext cx="21674408" cy="1395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ria de sa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(SESAU-SEAB); 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Centro Universi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rio UNIFBV WYDEN; 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 Federal de Pernambuco - UFPE; 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ria de </a:t>
            </a:r>
            <a:r>
              <a:rPr lang="pt-BR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(SESAU); 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ria de sa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(SESAU-SEAB).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pt-BR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belbezerra54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@</a:t>
            </a:r>
            <a:r>
              <a:rPr lang="pt-BR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2967</Words>
  <Application>WPS Presentation</Application>
  <PresentationFormat>Personalizar</PresentationFormat>
  <Paragraphs>44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Montserrat</vt:lpstr>
      <vt:lpstr>Segoe Print</vt:lpstr>
      <vt:lpstr>Open Sans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JuanP</cp:lastModifiedBy>
  <cp:revision>15</cp:revision>
  <dcterms:created xsi:type="dcterms:W3CDTF">2025-09-30T13:28:00Z</dcterms:created>
  <dcterms:modified xsi:type="dcterms:W3CDTF">2025-11-05T23:38:38Z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702A0BEDF0314D549ADCBF91A0F021B1_12</vt:lpwstr>
  </property>
  <property fmtid="{D5CDD505-2E9C-101B-9397-08002B2CF9AE}" pid="3" name="KSOProductBuildVer">
    <vt:lpwstr>1046-12.2.0.23131</vt:lpwstr>
  </property>
</Properties>
</file>