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242" y="-289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95351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21433" y="12507531"/>
            <a:ext cx="9572692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Uso do SEI como canal institucional de recebimento e gestão de demandas externas e internas relacionadas à </a:t>
            </a:r>
            <a:r>
              <a:rPr lang="pt-BR" sz="3200" dirty="0" smtClean="0">
                <a:latin typeface="Montserrat"/>
              </a:rPr>
              <a:t>Coordenação de Atenção à Saúde da Pessoa com Transtorno do Espectro Autista e demais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3200" dirty="0" smtClean="0">
                <a:latin typeface="Montserrat"/>
              </a:rPr>
              <a:t> - CASPTEAN</a:t>
            </a: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1074010" y="1117048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Uso do SEI como Ferramenta Estratégica de Gestão das Demandas Institucionais na Coordenação de Atenção à Pessoa com </a:t>
            </a:r>
            <a:r>
              <a:rPr lang="pt-BR" sz="5400" b="1" dirty="0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TEA e demais </a:t>
            </a:r>
            <a:r>
              <a:rPr lang="pt-BR" sz="5400" b="1" dirty="0" err="1">
                <a:solidFill>
                  <a:schemeClr val="accent1">
                    <a:lumMod val="75000"/>
                  </a:schemeClr>
                </a:solidFill>
                <a:latin typeface="Montserrat"/>
              </a:rPr>
              <a:t>Neurodiversidades</a:t>
            </a:r>
            <a:r>
              <a:rPr lang="pt-BR" sz="5400" b="1" dirty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 (CASPTEAN)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111061" y="7339214"/>
            <a:ext cx="20882319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800" b="1" dirty="0">
                <a:latin typeface="Montserrat"/>
              </a:rPr>
              <a:t>Emmanuelle Olímpio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¹*, </a:t>
            </a:r>
            <a:r>
              <a:rPr lang="pt-BR" sz="2800" b="1" dirty="0">
                <a:latin typeface="Montserrat"/>
              </a:rPr>
              <a:t>Cíntia </a:t>
            </a:r>
            <a:r>
              <a:rPr lang="pt-BR" sz="2800" b="1" dirty="0" err="1">
                <a:latin typeface="Montserrat"/>
              </a:rPr>
              <a:t>Cibelle</a:t>
            </a:r>
            <a:r>
              <a:rPr lang="pt-BR" sz="2800" b="1" dirty="0">
                <a:latin typeface="Montserrat"/>
              </a:rPr>
              <a:t> da Silva Ramos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Tassia Mayra Oliveira Farias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Felipe José da Silva Brito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8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86848" y="8115800"/>
            <a:ext cx="22459831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Coordenação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Pessoa com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Transtorno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Espectro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outras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Neurodiversidades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Progra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Multiprofissional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Família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UFPE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endParaRPr lang="en-US" sz="2400" baseline="30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*manuca.fono@gmail.com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54513" y="169948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6600" y="18633015"/>
            <a:ext cx="9649072" cy="91691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</a:t>
            </a:r>
            <a:r>
              <a:rPr lang="pt-BR" sz="3200" dirty="0" smtClean="0">
                <a:latin typeface="Montserrat"/>
              </a:rPr>
              <a:t>CASPTEAN </a:t>
            </a:r>
            <a:r>
              <a:rPr lang="pt-BR" sz="3200" dirty="0">
                <a:latin typeface="Montserrat"/>
              </a:rPr>
              <a:t>como membro integrante da Secretaria Estadual de Saúde do Estado de Pernambuco – SES/PE adotou o Sistema Eletrônico de Informações (SEI) como principal instrumento de comunicação formal com a sociedade e instituições. As demandas incluem solicitações do Ministério Público, órgãos estaduais, entidades privadas, usuários do </a:t>
            </a:r>
            <a:r>
              <a:rPr lang="pt-BR" sz="3200" dirty="0" smtClean="0">
                <a:latin typeface="Montserrat"/>
              </a:rPr>
              <a:t>Sistema Único de Saúde – SUS</a:t>
            </a:r>
            <a:r>
              <a:rPr lang="pt-BR" sz="3200" dirty="0">
                <a:latin typeface="Montserrat"/>
              </a:rPr>
              <a:t>, gestores municipais e outras secretarias, abrangendo pedidos de pareceres técnicos, esclarecimentos de fluxos, informações para defesas jurídicas, subsídios para políticas públicas e articulações </a:t>
            </a:r>
            <a:r>
              <a:rPr lang="pt-BR" sz="3200" dirty="0" err="1">
                <a:latin typeface="Montserrat"/>
              </a:rPr>
              <a:t>intersetoriais</a:t>
            </a:r>
            <a:r>
              <a:rPr lang="pt-BR" sz="3200" dirty="0">
                <a:latin typeface="Montserrat"/>
              </a:rPr>
              <a:t>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918617" y="171486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54513" y="2876288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85891" y="30437158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experiência reforça a importância do SEI como instrumento de governança, rastreabilidade e padronização das respostas institucionais. Identificou-se a necessidade de categorizar e perfilar as demandas para melhor compreensão dos fluxos e gargalos, além de aprimorar a articulação com outras áreas técnicas e setores estratégicos do SUS e do governo estadual.</a:t>
            </a:r>
            <a:endParaRPr lang="pt-BR" sz="3200" dirty="0" smtClean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85762" y="2890632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520480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98569" y="12539786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Analisar o uso do SEI na CASPTEAN como ferramenta de rastreabilidade e organização das demandas recebidas de diferentes órgãos, usuários e parceiros institucionais, contribuindo para o planejamento, tomada de decisão e transparência na gestão da política estadual </a:t>
            </a:r>
            <a:r>
              <a:rPr lang="pt-BR" sz="3200" dirty="0" smtClean="0">
                <a:latin typeface="Montserrat"/>
              </a:rPr>
              <a:t>do  Transtorno do Espectro Autista – TEA e das demais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2800" dirty="0" smtClean="0"/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5189" y="1110568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663697" y="189672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823184" y="20690036"/>
            <a:ext cx="9501254" cy="5559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Entre julho e setembro de 2025, foram registrados 513 processos via SEI, sendo  159 ações conjuntas entre CASPD e CASPTEAN, e 86 foram concluídos no período, o que representa uma taxa de resposta de 54,9%, onde 37,2% foram respondidos em um prazo inferior a 3 dias. A sistematização dessas informações tem permitido respostas mais ágeis, seguras e registradas.</a:t>
            </a:r>
            <a:endParaRPr sz="32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527801" y="1901435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24191" y="26995468"/>
            <a:ext cx="975245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708974" y="28682257"/>
            <a:ext cx="9649072" cy="5571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consolidação dos dados recebidos via SEI permite uma visão ampliada da atuação da CASPTEAN e subsidia o planejamento baseado em evidências. Recomenda-se a categorização sistemática das demandas e a análise periódica dos perfis solicitantes, tipos de pedidos e tempo de resposta, fortalecendo a eficiência e a transparência na gestão pública.</a:t>
            </a:r>
            <a:endParaRPr lang="pt-BR"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598569" y="2711008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448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Conta da Microsoft</cp:lastModifiedBy>
  <cp:revision>27</cp:revision>
  <dcterms:created xsi:type="dcterms:W3CDTF">2025-09-30T13:28:19Z</dcterms:created>
  <dcterms:modified xsi:type="dcterms:W3CDTF">2025-11-04T00:34:50Z</dcterms:modified>
</cp:coreProperties>
</file>