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30" d="100"/>
          <a:sy n="30" d="100"/>
        </p:scale>
        <p:origin x="1618" y="-394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na Siqueira" userId="f8512983dd8cfefd" providerId="LiveId" clId="{69AFED4E-5314-401A-BE24-EBC91C6F8B04}"/>
    <pc:docChg chg="modSld">
      <pc:chgData name="Hanna Siqueira" userId="f8512983dd8cfefd" providerId="LiveId" clId="{69AFED4E-5314-401A-BE24-EBC91C6F8B04}" dt="2025-11-04T01:01:54.018" v="38" actId="20577"/>
      <pc:docMkLst>
        <pc:docMk/>
      </pc:docMkLst>
      <pc:sldChg chg="modSp mod">
        <pc:chgData name="Hanna Siqueira" userId="f8512983dd8cfefd" providerId="LiveId" clId="{69AFED4E-5314-401A-BE24-EBC91C6F8B04}" dt="2025-11-04T01:01:54.018" v="38" actId="20577"/>
        <pc:sldMkLst>
          <pc:docMk/>
          <pc:sldMk cId="0" sldId="256"/>
        </pc:sldMkLst>
        <pc:spChg chg="mod">
          <ac:chgData name="Hanna Siqueira" userId="f8512983dd8cfefd" providerId="LiveId" clId="{69AFED4E-5314-401A-BE24-EBC91C6F8B04}" dt="2025-11-04T01:01:34.157" v="34"/>
          <ac:spMkLst>
            <pc:docMk/>
            <pc:sldMk cId="0" sldId="256"/>
            <ac:spMk id="11" creationId="{00000000-0000-0000-0000-000000000000}"/>
          </ac:spMkLst>
        </pc:spChg>
        <pc:spChg chg="mod">
          <ac:chgData name="Hanna Siqueira" userId="f8512983dd8cfefd" providerId="LiveId" clId="{69AFED4E-5314-401A-BE24-EBC91C6F8B04}" dt="2025-11-04T01:01:54.018" v="38" actId="20577"/>
          <ac:spMkLst>
            <pc:docMk/>
            <pc:sldMk cId="0" sldId="256"/>
            <ac:spMk id="12" creationId="{00000000-0000-0000-0000-000000000000}"/>
          </ac:spMkLst>
        </pc:spChg>
        <pc:spChg chg="mod">
          <ac:chgData name="Hanna Siqueira" userId="f8512983dd8cfefd" providerId="LiveId" clId="{69AFED4E-5314-401A-BE24-EBC91C6F8B04}" dt="2025-11-04T00:58:53.205" v="0" actId="14100"/>
          <ac:spMkLst>
            <pc:docMk/>
            <pc:sldMk cId="0" sldId="256"/>
            <ac:spMk id="5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116286" y="994234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0045" y="11233845"/>
            <a:ext cx="9649072" cy="1292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>
                <a:latin typeface="Montserrat" panose="00000500000000000000" pitchFamily="2" charset="0"/>
              </a:rPr>
              <a:t>Ação de triagem visual para identificar alterações oculares e realizar encaminhamentos, promovendo cuidado integral e integração com a rede de saúde.</a:t>
            </a: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180182" y="4388356"/>
            <a:ext cx="2304256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Triagem Visual Escolar: Cuidado Integral, Diagnóstico Precoce e Promoção da Saúde Infantil</a:t>
            </a:r>
            <a:endParaRPr lang="en-US" sz="54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1116286" y="6042957"/>
            <a:ext cx="20866554" cy="13230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Hanna Carolina Padilha de Siqueira¹*, Maria Clara Melo de Souza²,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Djannyra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Cláudia Vieira Souza Santos³, Talita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Tenório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Britto Costa⁴</a:t>
            </a:r>
          </a:p>
        </p:txBody>
      </p:sp>
      <p:sp>
        <p:nvSpPr>
          <p:cNvPr id="12" name="TextBox 57"/>
          <p:cNvSpPr txBox="1"/>
          <p:nvPr/>
        </p:nvSpPr>
        <p:spPr>
          <a:xfrm>
            <a:off x="862880" y="7281577"/>
            <a:ext cx="21674408" cy="18746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Municipal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Arcoverde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Pernambuco. ²Secretaria Municipal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Arcoverde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Pernambuco. ³Secretaria Municipal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Arcoverde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Pernambuco. ⁴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Municipal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Arcoverde</a:t>
            </a:r>
            <a:r>
              <a:rPr lang="en-US" sz="240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Pernambuco.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*Hanna Carolina Padilha de Siqueira: hanna.siqueira@gmail.com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44278" y="1735452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44279" y="18578662"/>
            <a:ext cx="9649072" cy="3877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>
                <a:latin typeface="Montserrat" panose="00000500000000000000" pitchFamily="2" charset="0"/>
              </a:rPr>
              <a:t>A ação, conduzida pelo Programa Saúde na Escola (PSE) na EM José Medeiros da Fonseca em parceria com a Atenção Básica, implementou a triagem visual por meio dos agentes comunitários de saúde. Avaliações mensais identificaram crianças com dificuldades visuais, que foram encaminhadas à Regulação Municipal para agendamento de consultas oftalmológicas, com o apoio da equipe gestora da escola e da atenção primária à saúde.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44278" y="1742653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34752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 dirty="0"/>
          </a:p>
        </p:txBody>
      </p:sp>
      <p:sp>
        <p:nvSpPr>
          <p:cNvPr id="19" name="TextBox 16"/>
          <p:cNvSpPr txBox="1"/>
          <p:nvPr/>
        </p:nvSpPr>
        <p:spPr>
          <a:xfrm>
            <a:off x="972271" y="24627333"/>
            <a:ext cx="9649072" cy="3016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>
                <a:latin typeface="Montserrat" panose="00000500000000000000" pitchFamily="2" charset="0"/>
              </a:rPr>
              <a:t>A experiência demonstrou a relevância das ações preventivas de saúde visual no ambiente escolar e o impacto positivo da articulação entre os serviços de saúde e educação. O fluxo de triagem e regulação eficiente mostrou-se fundamental para garantir o acesso ao cuidado especializado e a continuidade do acompanhamento.</a:t>
            </a: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972270" y="2354721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>
                <a:latin typeface="Montserrat" panose="00000500000000000000" pitchFamily="2" charset="0"/>
              </a:rPr>
              <a:t>Identificar estudantes com possíveis alterações visuais por meio de triagem de acuidade ocular e garantir agendamento de consultas oftalmológicas, promovendo cuidado integral e fortalecendo a integração entre escola e rede de atenção à saúde.</a:t>
            </a: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738016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77785" y="18604301"/>
            <a:ext cx="9649072" cy="3877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>
                <a:latin typeface="Montserrat" panose="00000500000000000000" pitchFamily="2" charset="0"/>
              </a:rPr>
              <a:t>Durante o primeiro semestre, foram triadas 97 crianças na Escola José Medeiros. Destas, 26 apresentaram alteração na acuidade visual e necessitaram de avaliação oftalmológica. Entre elas, 20 já realizaram seus exames oftalmológicos, possibilitando diagnóstico precoce e o início do tratamento adequado. A ação contribuiu diretamente para a melhoria da atenção à saúde ocular e para o desempenho escolar das crianças atendidas.</a:t>
            </a:r>
            <a:endParaRPr lang="en-US" sz="280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12477784" y="1745217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350084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05777" y="24652972"/>
            <a:ext cx="9649072" cy="2585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>
                <a:latin typeface="Montserrat" panose="00000500000000000000" pitchFamily="2" charset="0"/>
              </a:rPr>
              <a:t>O projeto consolidou-se como uma prática exitosa no acompanhamento da saúde ocular infantil, promovendo inclusão e melhoria na qualidade do aprendizado. Recomenda-se a ampliação da ação para outras escolas, fortalecendo o cuidado integral e a prevenção de agravos visuais entre os estudantes. </a:t>
            </a: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56" name="TextBox 17"/>
          <p:cNvSpPr txBox="1"/>
          <p:nvPr/>
        </p:nvSpPr>
        <p:spPr>
          <a:xfrm>
            <a:off x="12405776" y="23572853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4638" y="30761751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116286" y="32162227"/>
            <a:ext cx="20450272" cy="4634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BRASIL.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Ministério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Ocular.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Programa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nas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Escolas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Brasília: MS, 2016</a:t>
            </a:r>
            <a:r>
              <a:rPr lang="en-US" sz="2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</TotalTime>
  <Words>425</Words>
  <Application>Microsoft Office PowerPoint</Application>
  <PresentationFormat>Personalizar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Hanna Siqueira</cp:lastModifiedBy>
  <cp:revision>15</cp:revision>
  <dcterms:created xsi:type="dcterms:W3CDTF">2025-09-30T13:28:19Z</dcterms:created>
  <dcterms:modified xsi:type="dcterms:W3CDTF">2025-11-04T01:02:07Z</dcterms:modified>
</cp:coreProperties>
</file>