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pRs6u2s21S/yyfFf7b8JBXH+f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50" y="9865698"/>
            <a:ext cx="9577541" cy="778438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60050" y="10866900"/>
            <a:ext cx="96492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Implementação do </a:t>
            </a: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serviço de teleinterconsulta psiquiátrica de urgência e emergência, na Central de Regulação Hospitalar do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stado de Pernambuco.</a:t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2844478" y="4388356"/>
            <a:ext cx="1775492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strike="noStrike">
                <a:solidFill>
                  <a:srgbClr val="343A40"/>
                </a:solidFill>
                <a:latin typeface="Arial"/>
                <a:ea typeface="Arial"/>
                <a:cs typeface="Arial"/>
                <a:sym typeface="Arial"/>
              </a:rPr>
              <a:t>IMPLEMENTAÇÃO DO SERVIÇO DE TELEINTERCONSULTA PSIQUIÁTRICA DE URGÊNCIA E EMERGÊNCIA NA CENTRAL DE REGULAÇÃO HOSPITALAR DE PERNAMBUCO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043950" y="12707750"/>
            <a:ext cx="9577541" cy="820625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44279" y="13698913"/>
            <a:ext cx="96492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A implantação do serviço de teleinterconsulta psiquiátrica de urgência e emergência, na Central de Regulação Hospitalar do estado de Pernambuco iniciou em 2 de setembro de 2025 após a oportunidade de melhoria da saúde mental pela boa experiência em outras teles como Pediatria, UTI Pediátrica, Ortopedia  e Neurocirurgia.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44278" y="12803684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170150" y="18164845"/>
            <a:ext cx="9577541" cy="820625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170151" y="19159923"/>
            <a:ext cx="9649200" cy="8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A teleinterconsulta psiquiátrica é uma estratégia que otimiza a capacidade resolutiva das intervenções de urgência e emergência em saúde mental, reduzindo a necessidade de deslocamentos de pacientes e otimizando a administração de recursos em saúde. Dentre os desafios, destaca-se a necessidade de investimentos em tecnologia, treinamentos, a preservação da confidencialidade e da qualidade do atendimento, a superação de estigmas e barreiras culturais.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Hoje nos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deparamos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 com a dificuldade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conectividade por cadastra-los desatualizados. Identificamos uma moderada resistência pelos paciente quanto a modalidade por ser uma inovação.  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170150" y="18273296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170150" y="27544416"/>
            <a:ext cx="9648486" cy="778438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493550" y="9899516"/>
            <a:ext cx="9649200" cy="7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referência estadual em saúde mental. A operacionalização dessa iniciativa exigiu uma infraestrutura tecnológica adequada e equipe de psiquiatras que atuam em regime de escala de plantões diurnos para a realização de atendimentos de teleinterconsultas e teleconsultas programadas, visando ampliar a capacidade resolutiva dos casos de emergência em saúde mental bem como aproveitamento dos leitos integrais (reduzindo etapas). </a:t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170150" y="27616434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2477775" y="16164206"/>
            <a:ext cx="9577541" cy="820625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77785" y="17084354"/>
            <a:ext cx="96492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Desde o início da estratégia (setembro e outubro), foram realizadas </a:t>
            </a:r>
            <a:r>
              <a:rPr b="1"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164</a:t>
            </a:r>
            <a:r>
              <a:rPr b="1"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 teleinterconsultas,</a:t>
            </a: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 evidenciando uma rápida adesão e alta eficácia do serviço, que se refletiu na redução de </a:t>
            </a:r>
            <a:r>
              <a:rPr b="1"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% </a:t>
            </a: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nos encaminhamentos ao HUP. Os principais quadros atendidos foram episódios psicóticos, agitação psicomotora e ideação suicida. A maioria dos casos foi resolvida por meio de internamento ou com orientações para acompanhamento no território.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2477784" y="16276747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12405775" y="22731451"/>
            <a:ext cx="9721401" cy="820625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2405777" y="23671775"/>
            <a:ext cx="9649200" cy="104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2800"/>
              <a:buFont typeface="Montserrat"/>
              <a:buNone/>
            </a:pP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Para a manutenção e qualificação do processo de trabalho no programa, recomenda-se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</a:t>
            </a:r>
            <a:r>
              <a:rPr i="0" lang="en-US" sz="2800" u="none" strike="noStrike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 de uma plataforma estruturada que integre o gerenciamento dos prontuários e dos teleatendimentos, permitindo um controle interno eficiente. Essa plataforma deve ser capaz de gerar relatórios dinâmicos e consolidados, além de incorporar inteligência artificial para a transcrição automática das teleinterconsultas e teleconsultas.</a:t>
            </a:r>
            <a:endParaRPr i="0" sz="2800" u="none" strike="noStrike">
              <a:solidFill>
                <a:srgbClr val="4950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2800"/>
              <a:buFont typeface="Montserrat"/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O êxito do programa favoreceu que foi possivel expandi-lo para outras vertentes como as </a:t>
            </a:r>
            <a:r>
              <a:rPr b="1"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teleconsultas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. A intenção é ofertar cerca de </a:t>
            </a:r>
            <a:r>
              <a:rPr b="1"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180 teleconsultas por mês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 tendo como objetivo primário a redução da fila de espera ambulatorial. </a:t>
            </a:r>
            <a:endParaRPr sz="2800">
              <a:solidFill>
                <a:srgbClr val="4950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b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405776" y="22837699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 DESDOBRAMENTOS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4244106" y="32974172"/>
            <a:ext cx="14830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7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sz="4572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116286" y="33681108"/>
            <a:ext cx="9432900" cy="4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. Organização Mundial da Saúde (OMS): “Telemedicine: Opportunities and developments in Member States Report on the second global survey on eHealth 2010”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2. Banco Mundial: “World Development Report 2021: Data for Better Lives”.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3. Conselho Federal de Medicina (CFM): Resolução CFM n° 2.314/2022 sobre telemedicina.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4. Kruse C. S. et al. “The impact of telemedicine on healthcare cost and quality.” *Telemedicine and e-Health*, 2017.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2277526" y="33769550"/>
            <a:ext cx="9721200" cy="19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McKinsey &amp; Company: “Virtual health for all: Closing the digital divide to expand access”, 2023.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6. Política Estadual de Telessaúde de Pernambuco SES-PE, 2018.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170146" y="6929622"/>
            <a:ext cx="21062633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2856"/>
              </a:buClr>
              <a:buSzPts val="2400"/>
              <a:buFont typeface="Arial"/>
              <a:buNone/>
            </a:pP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Bruno de Sá Concerva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Mariana Farias Gomes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Moara Maria Silva Cardozo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Luana Ketlen Cavalcanti de Lima Felix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Larissa Morélia Sá Vieira</a:t>
            </a:r>
            <a:b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Macêdo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Glívia Maria Barros Delmondes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Bruna Rafaela Dornelas de Andrade Lima Monteiro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Georgia Linhares Petrola Bastos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Thiago Henrique Alves do Amaral Quadros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, Elaine Lima de Souza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 e Juliana dos Santos Gomes</a:t>
            </a:r>
            <a:r>
              <a:rPr b="0" baseline="3000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br>
              <a:rPr b="0" lang="en-US" sz="2400" u="none">
                <a:solidFill>
                  <a:srgbClr val="0C2856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72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612230" y="8272367"/>
            <a:ext cx="21962440" cy="1233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Saúde do Estado de Pernambuco (SES-PE) e </a:t>
            </a:r>
            <a:r>
              <a:rPr baseline="30000"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Secretaria Executiva de Regulação em Saúde do Estado de Pernambuco (SERS-PE) </a:t>
            </a:r>
            <a:endParaRPr/>
          </a:p>
          <a:p>
            <a:pPr indent="0" lvl="0" marL="0" marR="0" rtl="0" algn="ctr">
              <a:lnSpc>
                <a:spcPct val="18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*Bruno de Sá Concerva: crueh.pe@mail.com</a:t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175434" y="28441533"/>
            <a:ext cx="9649200" cy="3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A teleinterconsulta psiquiátrica foi implementada para otimizar o acesso e reduzir a sobrecarga da emergência do Hospital Ulysses Pernambucano (HUP), referência estadual em saúde mental. </a:t>
            </a:r>
            <a:r>
              <a:rPr lang="en-US" sz="2800">
                <a:solidFill>
                  <a:srgbClr val="495057"/>
                </a:solidFill>
                <a:latin typeface="Montserrat"/>
                <a:ea typeface="Montserrat"/>
                <a:cs typeface="Montserrat"/>
                <a:sym typeface="Montserrat"/>
              </a:rPr>
              <a:t>A teleinterconsulta psiquiátrica foi implementada para otimizar o acesso e reduzir a sobrecarga da emergência do Hospital Ulysses Pernambucano,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