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50" d="100"/>
          <a:sy n="50" d="100"/>
        </p:scale>
        <p:origin x="139" y="-1123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302998" y="1135222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302999" y="12576358"/>
            <a:ext cx="9649072" cy="2033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Ação integrada entre APS e Vigilância em Saúde para ampliação do acesso aos serviços de saúde e fortalecimento do vínculo com a comunidade.</a:t>
            </a: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302998" y="1142423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844478" y="4388356"/>
            <a:ext cx="17754921" cy="23031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09"/>
              </a:lnSpc>
            </a:pPr>
            <a:r>
              <a:rPr lang="pt-BR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Saúde na Praça: Estratégia Integrada para Ampliação do Acesso na APS de Camaragibe-PE</a:t>
            </a: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1404318" y="7337549"/>
            <a:ext cx="20860299" cy="20283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Mirela Perez de Farias¹,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Raylene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Medeiros Ferreira Costa¹, Alisson Inácio Batista¹, Juliana de Oliveira Barbosa¹, Maria Gabriela Valença Mota Ramos¹, Flávia Diogo da Silva¹, Ana Perez de Menezes Lyra¹, Arthur Grangeiro do Nascimento¹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864258" y="9647853"/>
            <a:ext cx="21674408" cy="5665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Municipal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Camaragibe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(SESAU),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Camaragibe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Pernambuco.</a:t>
            </a:r>
          </a:p>
        </p:txBody>
      </p:sp>
      <p:sp>
        <p:nvSpPr>
          <p:cNvPr id="15" name="Freeform 14"/>
          <p:cNvSpPr/>
          <p:nvPr/>
        </p:nvSpPr>
        <p:spPr>
          <a:xfrm>
            <a:off x="1302998" y="1698139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315353" y="18607904"/>
            <a:ext cx="9649072" cy="55597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"Saúde na Praça" foi desenvolvido pela parceria entre APS, Vigilância em Saúde e Instituições de Ensino. A estratégia se organizou em três edições e incluiu ações como consultas médicas e de enfermagem, orientações de fisioterapia, nutricionais e veterinárias, auriculoterapia, vacinação humana e antirrábica, testagem rápida para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ISTs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atividades de educação em saúde.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302998" y="17053400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1215224" y="2496173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1215225" y="26113862"/>
            <a:ext cx="9649072" cy="6265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experiência demonstrou a efetividade da ação extramuros para alcançar populações com menor acesso aos serviços de saúde. A integração entre vigilância ambiental, atenção básica e parceiros externos potencializou a resolutividade das ações. O horário estendido se mostrou estratégico para atingir trabalhadores. Como desafios, identificou-se a necessidade de logística adequada e segurança no território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1215224" y="2503374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736504" y="1137786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736505" y="12601997"/>
            <a:ext cx="9649072" cy="42800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Ampliar o acesso aos serviços de saúde através de ação territorial interprofissional, promover saúde e prevenir agravos de forma integrada, fortalecer o vínculo entre equipes de Saúde da Família, Vigilância em Saúde e população adscrita.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736504" y="11449869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736504" y="1700703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664970" y="18386608"/>
            <a:ext cx="9649072" cy="6265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Como resultados, de maneira geral, tem-se: 215 aferições de PA/glicemia, 22 orientações veterinárias, 100 consultas médicas, 40 avaliações de nutrição e fisioterapia, 72 testes rápidos para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ISTs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; 98 animais vacinados, 50 atendimentos de auriculoterapia, 57 vacinas humanas; Fortalecimento de parcerias intersetoriais com instituições de ensino e iniciativa privada; Ampliação do acesso de populações com dificuldade de atendimento no horário comercial.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736504" y="1707903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648730" y="2498737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648731" y="26139501"/>
            <a:ext cx="9649072" cy="6265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projeto "Saúde na Praça" configurou-se como uma estratégia eficaz para a ampliação do acesso aos serviços de saúde, promoção da intersetorialidade e fortalecimento do vínculo com a população. Recomenda-se: Institucionalizar a estratégia como ação regular da APS; Expandir para outros territórios do município; Manter parcerias intersetoriais para sustentabilidade das ações; Garantir infraestrutura adequada para realização das atividades.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648730" y="25059382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413</Words>
  <Application>Microsoft Office PowerPoint</Application>
  <PresentationFormat>Personalizar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Arthur Grangeiro</cp:lastModifiedBy>
  <cp:revision>12</cp:revision>
  <dcterms:created xsi:type="dcterms:W3CDTF">2025-09-30T13:28:19Z</dcterms:created>
  <dcterms:modified xsi:type="dcterms:W3CDTF">2025-11-04T23:28:59Z</dcterms:modified>
</cp:coreProperties>
</file>