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21" d="100"/>
          <a:sy n="21" d="100"/>
        </p:scale>
        <p:origin x="3848" y="192"/>
      </p:cViewPr>
      <p:guideLst>
        <p:guide orient="horz" pos="12701"/>
        <p:guide pos="73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2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45210" y="9865995"/>
            <a:ext cx="9976485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59815" y="11089640"/>
            <a:ext cx="9961880" cy="2794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Monitorar a adesão dos bundles de Prevenção de Infecção Relacionada à Assistência à Saúde (IRAS), através do BI integrado ao prontuário eletrônico.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204824" y="10009456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55"/>
          <p:cNvSpPr txBox="1"/>
          <p:nvPr/>
        </p:nvSpPr>
        <p:spPr>
          <a:xfrm>
            <a:off x="1176020" y="4388485"/>
            <a:ext cx="21335365" cy="2493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Saúde Digital e Segurança do Paciente: Business Intelligence como Estratégia Integrada no monitoramento de adesão dos Bundles para Controle das IRAS 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348355" y="7273290"/>
            <a:ext cx="16412210" cy="1033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ct val="0"/>
              </a:spcBef>
            </a:pPr>
            <a:r>
              <a:rPr lang="en-US" sz="392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OLIVEIRA, J.L.N.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ARRAES, L.W.M.S</a:t>
            </a:r>
            <a:r>
              <a:rPr lang="pt-BR" alt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PASSAVANTE, A.C.F</a:t>
            </a:r>
            <a:r>
              <a:rPr lang="pt-BR" alt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3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LIMA, J.J.G.C</a:t>
            </a:r>
            <a:r>
              <a:rPr lang="pt-BR" alt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MARTINS, M. G.B</a:t>
            </a:r>
            <a:r>
              <a:rPr lang="pt-BR" alt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ARAUJO, Y.E.S</a:t>
            </a:r>
            <a:r>
              <a:rPr lang="pt-BR" alt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endParaRPr lang="pt-BR" alt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72146" y="8472974"/>
            <a:ext cx="21674408" cy="1025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alt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,2,3,4,5,6 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Hospital Maria Lucinda, Recife, 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Juliana Ligia Nogueira de Oliveira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jhuly9@yahoo.com.br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97585" y="16130270"/>
            <a:ext cx="10012045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72845" y="17220565"/>
            <a:ext cx="9837420" cy="633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presente estudo exploratório com abordagem quantitativa/qualitativa. Foi realizado em um Hospital Filantrópico, em Jul/2024 à junho/2025, envolvendo diversos setores. Para execução do estudo o BI foi integrado ao PEP MV, coletando dados automatizados dos checklists dos bundles (PAV, IPCS/CVC, ITU/SVD), gerando dashboards de conformidade para lideranças e CCIH, permitindo identificação de falhas, intervenção precoce, padronização de registros, gestão sustentável de recursos e redução de IRAS.</a:t>
            </a:r>
            <a:endParaRPr sz="24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623971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Freeform 14"/>
          <p:cNvSpPr/>
          <p:nvPr/>
        </p:nvSpPr>
        <p:spPr>
          <a:xfrm>
            <a:off x="972185" y="23691215"/>
            <a:ext cx="10048875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44575" y="24843105"/>
            <a:ext cx="9951720" cy="7014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vivencia demonstrou que a integração digital através do BI, permitiu ações imediatas baseadas em dados, e otimização sustentável dos recursos. Evidenciou-se a necessidade de padronização de registros, engajamento das equipes e uso estratégico de dashboards para decisões proativas. Apresentou uma experiência sólida, estruturada e com impacto positivo sobre a redução de IRAS. Porém ausência de dados mais específicos impacta na análise da viabilidade econômico-financeira das estratégias adotadas.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828040" y="23880445"/>
            <a:ext cx="995299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2564670" y="98659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43155" y="11115675"/>
            <a:ext cx="9759315" cy="444944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Geral: Promover vigilância ativa em saúde digital, fortalecendo a segurança do paciente e reduzindo IRAS, por meio de monitoramento e intervenções.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 Específicos: Monitorar adesão aos bundles via BI; Identificar falhas; Fornecer feedback; Apoiar na tomada de decisões; reduzir IRAS.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5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637804" y="161539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637770" y="17139285"/>
            <a:ext cx="9504680" cy="633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intervenção obteve adesão de 100% dos setores com relação ao preenchimento dos bundles em sistema digital e melhorias na sua execução. Promovendo redução das IRAS (IPCS, ITU e PAV), em aproximadamente 25%, 20% e 73%, respectivamente. Sendo possível o tratamento pontual de falhas, com feedbacks estratégicos individualizado e setorial de forma ágil, através do sistema informatizado e inteligente (BI), contribuindo para uma assistência de qualidade e segura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(GOMES; SANTOS, 2022).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565414" y="1629266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" name="Freeform 14"/>
          <p:cNvSpPr/>
          <p:nvPr/>
        </p:nvSpPr>
        <p:spPr>
          <a:xfrm>
            <a:off x="12564745" y="23681055"/>
            <a:ext cx="965073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606020" y="24892000"/>
            <a:ext cx="9609455" cy="618172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uso do BI integrado ao PEP MV mostrou-se uma ferramenta robusta e eficaz para apoiar decisões baseadas em dados, promovendo adesão às práticas preventivas e contribuindo de forma mensurável para a redução das IRAS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(SOUZA; FIGUEIREDO; SANTOS, 2021).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experiência evidencia que sistemas inteligentes e vigilância ativa são pilares para uma gestão proativa e centrada na segurança do paciente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(BRASIL, 2021; OMS, 2009).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277506" y="23840188"/>
            <a:ext cx="984933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" name="TextBox 58"/>
          <p:cNvSpPr txBox="1"/>
          <p:nvPr/>
        </p:nvSpPr>
        <p:spPr>
          <a:xfrm>
            <a:off x="4141128" y="3175616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06170" y="33628330"/>
            <a:ext cx="9890125" cy="3401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sz="2200" dirty="0">
                <a:latin typeface="Montserrat" pitchFamily="2" charset="0"/>
              </a:rPr>
              <a:t>BRASIL. Ministério da Saúde. Protocolo básico de segurança do paciente: prevenção de infecção relacionada à assistência à saúde (IRAS). Brasília: MS, 2021.</a:t>
            </a:r>
            <a:endParaRPr sz="2200" dirty="0">
              <a:latin typeface="Montserrat" pitchFamily="2" charset="0"/>
            </a:endParaRP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endParaRPr sz="2200" dirty="0">
              <a:latin typeface="Montserrat" pitchFamily="2" charset="0"/>
            </a:endParaRP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GOMES, L. C.; SANTOS, R. S. Business Intelligence aplicado à gestão hospitalar: integração de dados para segurança do paciente. Journal of Health Informatics, São Paulo, v. 13, n. 2, p. 45–53, 2022.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709525" y="33556575"/>
            <a:ext cx="9555480" cy="270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ORGANIZAÇÃO MUNDIAL DA SAÚDE (OMS). WHO Guidelines on Hand Hygiene in Health Care. Geneva: World Health Organization, 2009.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SOUZA, V. M.; FIGUEIREDO, R. M. de; SANTOS, A. M. dos. Bundles de prevenção de infecções relacionadas à assistência: adesão e desafios. Revista da Escola de Enfermagem da USP, São Paulo, v. 55, e03654, 2021.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3512</Words>
  <Application>WPS Presentation</Application>
  <PresentationFormat>Personalizar</PresentationFormat>
  <Paragraphs>48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SimSun</vt:lpstr>
      <vt:lpstr>Wingdings</vt:lpstr>
      <vt:lpstr>Montserrat</vt:lpstr>
      <vt:lpstr>Segoe Print</vt:lpstr>
      <vt:lpstr>Open Sans</vt:lpstr>
      <vt:lpstr>League Spartan</vt:lpstr>
      <vt:lpstr>Calibri</vt:lpstr>
      <vt:lpstr>Microsoft YaHei</vt:lpstr>
      <vt:lpstr>Arial Unicode MS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juliana.oliveira</cp:lastModifiedBy>
  <cp:revision>17</cp:revision>
  <dcterms:created xsi:type="dcterms:W3CDTF">2025-09-30T13:28:00Z</dcterms:created>
  <dcterms:modified xsi:type="dcterms:W3CDTF">2025-11-05T08:53:19Z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6BAB33B9985C41A2B4037FB9BE4F51A9_13</vt:lpwstr>
  </property>
  <property fmtid="{D5CDD505-2E9C-101B-9397-08002B2CF9AE}" pid="3" name="KSOProductBuildVer">
    <vt:lpwstr>1033-12.2.0.18607</vt:lpwstr>
  </property>
</Properties>
</file>