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3" d="100"/>
          <a:sy n="33" d="100"/>
        </p:scale>
        <p:origin x="1014" y="2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970928" y="986206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942242" y="11087551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Pactuação para a reorganização da área de abrangência dos Centros de Referência em Saúde do Trabalhador (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Cerest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) de Pernambuco. Processo ocorreu entre janeiro de 2024 a janeiro 2025.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970928" y="9934077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756246" y="4388356"/>
            <a:ext cx="21890433" cy="2400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2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Pactuação da nova regionalização dos Centros de Referência em Saúde do Trabalhador em Pernambuco: estratégia de fortalecimento da Atenção Integral à Saúde do Trabalhador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18986" y="6838607"/>
            <a:ext cx="22934710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Aline Lima de Azevedo¹*, Paulo Victor Rodrigues de Azevedo Lira², Dandara Oliveira de Albuquerque³, Karla Freire Baêta</a:t>
            </a:r>
            <a:r>
              <a:rPr 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</a:p>
        </p:txBody>
      </p:sp>
      <p:sp>
        <p:nvSpPr>
          <p:cNvPr id="15" name="Freeform 14"/>
          <p:cNvSpPr/>
          <p:nvPr/>
        </p:nvSpPr>
        <p:spPr>
          <a:xfrm>
            <a:off x="926804" y="142358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926804" y="15512298"/>
            <a:ext cx="9649072" cy="76756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surge a partir de proposta aprovada na 10ª Conferência Estadual de Saúde sobre a ampliação do número de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Cerest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no estado e da necessidade de adequação da distribuição desses serviços à Resolução CNS nº 603/2018 (Brasil, 2018). Diante disso, foi realizado um estudo e redesenho da regionalização dos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Cerest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Pernambuco, considerando as especificidades territoriais. A proposta da nova regionalização foi subsequentemente discutida, aprovada e pactuada com os gestores e o controle social.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959916" y="1427384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42242" y="2348028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098467" y="24709310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Cerest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são importantes pontos da rede de atenção para fortalecer as ações de saúde do trabalhador. A regionalização anterior apresentava uma “falsa” cobertura total do Estado, pois os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Cerest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não tinham condições de atender a demanda de suas áreas de abrangência. A nova regionalização garante uma atuação mais qualificada desses serviços, atende a demandas históricas do controle social, e permite a articulação junto ao MS para pleitear a habilitação de novos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Cerest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826675" y="23656610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0" y="10879370"/>
            <a:ext cx="9649072" cy="3443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Descrever o processo de reorganização das áreas de abrangência dos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Cerest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em Pernambuco. Demonstrar como esse processo permite o fortalecimento da atenção integral à saúde dos trabalhadores e trabalhadoras.</a:t>
            </a: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20358" y="1433492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2" name="TextBox 16"/>
          <p:cNvSpPr txBox="1"/>
          <p:nvPr/>
        </p:nvSpPr>
        <p:spPr>
          <a:xfrm>
            <a:off x="12493550" y="15633106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pactuação foi precedida de reuniões entre o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Cerest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Estadual de Pernambuco, o Ministério da Saúde, os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Cerest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Regionais, o Conselho Estadual de Saúde e o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Cosems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O resultado foi a pactuação na Comissão Intergestores Bipartite (CIB), expressa na Resolução CIB/PE nº 6.704, de 27 de junho de 2024, que define a nova regionalização dos CEREST, municipalizando o de Recife, reduzindo a área de abrangência dos demais e prevendo a habilitação de 3 novos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Cerest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para cobertura total do estado (Pernambuco, 2024).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189098" y="1438171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367545" y="2306730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13659" y="24270377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Para garantir a Atenção Integral à Saúde do Trabalhador, é necessário rediscutir e revisar continuamente a política e suas estratégias, para que acompanhem a dinâmica dos territórios e suas reais necessidades. A pactuação da nova regionalização dos CEREST segue essa lógica ao superar a “falsa cobertura”, permitindo uma resposta mais efetiva das demandas, culminando no fortalecimento e na qualificação das ações de saúde do trabalhador no estado.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349297" y="2307579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10006709" y="30644822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2413659" y="31539547"/>
            <a:ext cx="10016995" cy="7132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Conselho Nacional de Saúde. Resolução nº 603, de 8 de novembro de 2018. Aprova relatório da Câmara Técnica da Comissão Intersetorial de Saúde do Trabalhador e da Trabalhadora (CISTT/CNS) e apresenta proposta de reorganização da Atenção Integral à Saúde dos Trabalhadores no SUS. Diário Oficial da União, Brasília, DF, n. 243, p. 136-141, 19 dez. 2018.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 Comissão Intergestores Bipartite. Resolução CIB/PE nº 6704, de 27 de junho de 2024. Redefine a organização dos Centros de Referência em Saúde do Trabalhador (CEREST) no Estado de Pernambuco. Diário Oficial do Estado de Pernambuco, Recife, 3 jul. 2024. Republicada por incorreção em 29 jun. 2024.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extBox 57">
            <a:extLst>
              <a:ext uri="{FF2B5EF4-FFF2-40B4-BE49-F238E27FC236}">
                <a16:creationId xmlns:a16="http://schemas.microsoft.com/office/drawing/2014/main" id="{5A1EBFDF-18B0-0319-720B-4BF70C07C6EE}"/>
              </a:ext>
            </a:extLst>
          </p:cNvPr>
          <p:cNvSpPr txBox="1"/>
          <p:nvPr/>
        </p:nvSpPr>
        <p:spPr>
          <a:xfrm>
            <a:off x="18986" y="7724962"/>
            <a:ext cx="22746833" cy="187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¹Centro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Referência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Trabalhador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– SES-PE; ²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Vigilância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Trabalhador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– SES-PE; ³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Unidade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Vigilância de Ambientes 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Processos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Trabalho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– SES-PE; </a:t>
            </a:r>
            <a:r>
              <a:rPr lang="en-US" sz="24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Diretoria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Geral da APEVISA – SES-PE.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*Aline de Azevedo- alineazevedovisat@gmail.com</a:t>
            </a: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C3A5106E-5752-E661-3E09-ADA415C96B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4"/>
          <a:stretch>
            <a:fillRect/>
          </a:stretch>
        </p:blipFill>
        <p:spPr bwMode="auto">
          <a:xfrm>
            <a:off x="1013776" y="32183589"/>
            <a:ext cx="9577538" cy="518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651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Paulo Lira</cp:lastModifiedBy>
  <cp:revision>22</cp:revision>
  <dcterms:created xsi:type="dcterms:W3CDTF">2025-09-30T13:28:19Z</dcterms:created>
  <dcterms:modified xsi:type="dcterms:W3CDTF">2025-11-01T14:31:29Z</dcterms:modified>
</cp:coreProperties>
</file>