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>
      <p:cViewPr>
        <p:scale>
          <a:sx n="30" d="100"/>
          <a:sy n="30" d="100"/>
        </p:scale>
        <p:origin x="-1170" y="4080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22ECD-6C63-486C-99FA-2B14DFCE55D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5497C2-3BAF-425D-B5CB-AA73F58259F0}">
      <dgm:prSet phldrT="[Texto]" custT="1"/>
      <dgm:spPr/>
      <dgm:t>
        <a:bodyPr/>
        <a:lstStyle/>
        <a:p>
          <a:r>
            <a:rPr lang="pt-BR" sz="3600" b="1" dirty="0" smtClean="0"/>
            <a:t>REALIZADOS </a:t>
          </a:r>
          <a:endParaRPr lang="pt-BR" sz="3600" b="1" dirty="0"/>
        </a:p>
      </dgm:t>
    </dgm:pt>
    <dgm:pt modelId="{35576B74-82BD-4EA5-96F6-D18390951989}" type="parTrans" cxnId="{0604D3E3-1662-43BA-9AEC-E21897ABD010}">
      <dgm:prSet/>
      <dgm:spPr/>
      <dgm:t>
        <a:bodyPr/>
        <a:lstStyle/>
        <a:p>
          <a:endParaRPr lang="pt-BR"/>
        </a:p>
      </dgm:t>
    </dgm:pt>
    <dgm:pt modelId="{8B44D8D4-178D-400E-AE1C-FCD4C90F503E}" type="sibTrans" cxnId="{0604D3E3-1662-43BA-9AEC-E21897ABD010}">
      <dgm:prSet/>
      <dgm:spPr/>
      <dgm:t>
        <a:bodyPr/>
        <a:lstStyle/>
        <a:p>
          <a:endParaRPr lang="pt-BR"/>
        </a:p>
      </dgm:t>
    </dgm:pt>
    <dgm:pt modelId="{CABD6410-6E5D-4BA0-925C-3C48706F8A9F}">
      <dgm:prSet phldrT="[Texto]" custT="1"/>
      <dgm:spPr/>
      <dgm:t>
        <a:bodyPr/>
        <a:lstStyle/>
        <a:p>
          <a:r>
            <a:rPr lang="pt-BR" sz="3200" dirty="0" smtClean="0"/>
            <a:t>46 PASSEIOS </a:t>
          </a:r>
          <a:endParaRPr lang="pt-BR" sz="3200" dirty="0"/>
        </a:p>
      </dgm:t>
    </dgm:pt>
    <dgm:pt modelId="{3F25371D-2EC2-43EE-8514-7D0782C6D8CF}" type="parTrans" cxnId="{EADED57B-36C7-465B-B0A9-091C796C3383}">
      <dgm:prSet/>
      <dgm:spPr/>
      <dgm:t>
        <a:bodyPr/>
        <a:lstStyle/>
        <a:p>
          <a:endParaRPr lang="pt-BR"/>
        </a:p>
      </dgm:t>
    </dgm:pt>
    <dgm:pt modelId="{F5363888-A567-4943-ABAF-C4C7E9582F03}" type="sibTrans" cxnId="{EADED57B-36C7-465B-B0A9-091C796C3383}">
      <dgm:prSet/>
      <dgm:spPr/>
      <dgm:t>
        <a:bodyPr/>
        <a:lstStyle/>
        <a:p>
          <a:endParaRPr lang="pt-BR"/>
        </a:p>
      </dgm:t>
    </dgm:pt>
    <dgm:pt modelId="{A1F1A07F-7A52-42B8-9DB6-BA7826F0A058}">
      <dgm:prSet phldrT="[Texto]" custT="1"/>
      <dgm:spPr/>
      <dgm:t>
        <a:bodyPr/>
        <a:lstStyle/>
        <a:p>
          <a:r>
            <a:rPr lang="pt-BR" sz="2800" dirty="0" smtClean="0"/>
            <a:t>JANEIRO A SETEMBRO 2023</a:t>
          </a:r>
          <a:endParaRPr lang="pt-BR" sz="2800" dirty="0"/>
        </a:p>
      </dgm:t>
    </dgm:pt>
    <dgm:pt modelId="{9740D5FE-7CC3-4E27-AFBF-C93868602B24}" type="parTrans" cxnId="{3EB5B616-BA89-458E-8D73-28F8F8D48272}">
      <dgm:prSet/>
      <dgm:spPr/>
      <dgm:t>
        <a:bodyPr/>
        <a:lstStyle/>
        <a:p>
          <a:endParaRPr lang="pt-BR"/>
        </a:p>
      </dgm:t>
    </dgm:pt>
    <dgm:pt modelId="{344D72DB-0B49-4EC3-A80C-A4954911C307}" type="sibTrans" cxnId="{3EB5B616-BA89-458E-8D73-28F8F8D48272}">
      <dgm:prSet/>
      <dgm:spPr/>
      <dgm:t>
        <a:bodyPr/>
        <a:lstStyle/>
        <a:p>
          <a:endParaRPr lang="pt-BR"/>
        </a:p>
      </dgm:t>
    </dgm:pt>
    <dgm:pt modelId="{0BD07975-DC37-4754-AAF2-C465BFEA2B17}">
      <dgm:prSet phldrT="[Texto]" custT="1"/>
      <dgm:spPr/>
      <dgm:t>
        <a:bodyPr/>
        <a:lstStyle/>
        <a:p>
          <a:endParaRPr lang="pt-BR" sz="3600" b="1" dirty="0" smtClean="0"/>
        </a:p>
        <a:p>
          <a:r>
            <a:rPr lang="pt-BR" sz="3600" b="1" dirty="0" smtClean="0"/>
            <a:t>BENEFÍCIOS </a:t>
          </a:r>
          <a:endParaRPr lang="pt-BR" sz="3600" b="1" dirty="0"/>
        </a:p>
      </dgm:t>
    </dgm:pt>
    <dgm:pt modelId="{B50959E5-EDF4-4A81-B4C6-CB1EF2C037DD}" type="parTrans" cxnId="{A5C3EF46-8834-468A-91B0-9EF0C0E514BE}">
      <dgm:prSet/>
      <dgm:spPr/>
      <dgm:t>
        <a:bodyPr/>
        <a:lstStyle/>
        <a:p>
          <a:endParaRPr lang="pt-BR"/>
        </a:p>
      </dgm:t>
    </dgm:pt>
    <dgm:pt modelId="{811E9840-1787-4022-BBDA-74DF11246A5C}" type="sibTrans" cxnId="{A5C3EF46-8834-468A-91B0-9EF0C0E514BE}">
      <dgm:prSet/>
      <dgm:spPr/>
      <dgm:t>
        <a:bodyPr/>
        <a:lstStyle/>
        <a:p>
          <a:endParaRPr lang="pt-BR"/>
        </a:p>
      </dgm:t>
    </dgm:pt>
    <dgm:pt modelId="{1338C717-B2D4-4C41-979F-BD128D6322CA}">
      <dgm:prSet phldrT="[Texto]" custT="1"/>
      <dgm:spPr/>
      <dgm:t>
        <a:bodyPr/>
        <a:lstStyle/>
        <a:p>
          <a:r>
            <a:rPr lang="pt-BR" sz="2000" dirty="0" smtClean="0"/>
            <a:t>MELHORA DE HUMOR </a:t>
          </a:r>
          <a:endParaRPr lang="pt-BR" sz="2000" dirty="0"/>
        </a:p>
      </dgm:t>
    </dgm:pt>
    <dgm:pt modelId="{EDF323B5-759B-4BD0-8FDB-5016C14D9872}" type="parTrans" cxnId="{E66F0348-6831-4059-9602-7FCDD100818F}">
      <dgm:prSet/>
      <dgm:spPr/>
      <dgm:t>
        <a:bodyPr/>
        <a:lstStyle/>
        <a:p>
          <a:endParaRPr lang="pt-BR"/>
        </a:p>
      </dgm:t>
    </dgm:pt>
    <dgm:pt modelId="{8EE026B0-0461-4A86-A975-082878677726}" type="sibTrans" cxnId="{E66F0348-6831-4059-9602-7FCDD100818F}">
      <dgm:prSet/>
      <dgm:spPr/>
      <dgm:t>
        <a:bodyPr/>
        <a:lstStyle/>
        <a:p>
          <a:endParaRPr lang="pt-BR"/>
        </a:p>
      </dgm:t>
    </dgm:pt>
    <dgm:pt modelId="{B4E5AE8E-F1E5-4A74-BDBA-FF34C2F48D0F}">
      <dgm:prSet phldrT="[Texto]" custT="1"/>
      <dgm:spPr/>
      <dgm:t>
        <a:bodyPr/>
        <a:lstStyle/>
        <a:p>
          <a:r>
            <a:rPr lang="pt-BR" sz="2000" dirty="0" smtClean="0">
              <a:latin typeface="+mj-lt"/>
              <a:cs typeface="Times New Roman"/>
            </a:rPr>
            <a:t>↑AUTOESTIMA</a:t>
          </a:r>
          <a:endParaRPr lang="pt-BR" sz="2000" dirty="0">
            <a:latin typeface="+mj-lt"/>
          </a:endParaRPr>
        </a:p>
      </dgm:t>
    </dgm:pt>
    <dgm:pt modelId="{B2A21E6B-C6AA-4EAE-BC5C-D8EFAE36FCFE}" type="parTrans" cxnId="{65E542E4-65CB-406E-9FF7-9881E7571320}">
      <dgm:prSet/>
      <dgm:spPr/>
      <dgm:t>
        <a:bodyPr/>
        <a:lstStyle/>
        <a:p>
          <a:endParaRPr lang="pt-BR"/>
        </a:p>
      </dgm:t>
    </dgm:pt>
    <dgm:pt modelId="{28C0104A-E782-48C7-898B-A95A01919BE6}" type="sibTrans" cxnId="{65E542E4-65CB-406E-9FF7-9881E7571320}">
      <dgm:prSet/>
      <dgm:spPr/>
      <dgm:t>
        <a:bodyPr/>
        <a:lstStyle/>
        <a:p>
          <a:endParaRPr lang="pt-BR"/>
        </a:p>
      </dgm:t>
    </dgm:pt>
    <dgm:pt modelId="{128D58E5-727D-4432-B2BF-9C92272E4943}">
      <dgm:prSet phldrT="[Texto]" custT="1"/>
      <dgm:spPr/>
      <dgm:t>
        <a:bodyPr/>
        <a:lstStyle/>
        <a:p>
          <a:r>
            <a:rPr lang="pt-BR" sz="3600" b="1" dirty="0" smtClean="0"/>
            <a:t>DIFICULDADES</a:t>
          </a:r>
          <a:endParaRPr lang="pt-BR" sz="3600" b="1" dirty="0"/>
        </a:p>
      </dgm:t>
    </dgm:pt>
    <dgm:pt modelId="{694B6A2D-6D28-4FC7-B9DB-F11C9095C173}" type="parTrans" cxnId="{44C20E86-FBC2-48BC-82CD-89BB82EF5A6D}">
      <dgm:prSet/>
      <dgm:spPr/>
      <dgm:t>
        <a:bodyPr/>
        <a:lstStyle/>
        <a:p>
          <a:endParaRPr lang="pt-BR"/>
        </a:p>
      </dgm:t>
    </dgm:pt>
    <dgm:pt modelId="{E21FD254-0739-4088-9E55-AE65F024545D}" type="sibTrans" cxnId="{44C20E86-FBC2-48BC-82CD-89BB82EF5A6D}">
      <dgm:prSet/>
      <dgm:spPr/>
      <dgm:t>
        <a:bodyPr/>
        <a:lstStyle/>
        <a:p>
          <a:endParaRPr lang="pt-BR"/>
        </a:p>
      </dgm:t>
    </dgm:pt>
    <dgm:pt modelId="{6D21B957-4733-4DD9-BA3B-E151714EDA39}">
      <dgm:prSet phldrT="[Texto]" custT="1"/>
      <dgm:spPr/>
      <dgm:t>
        <a:bodyPr/>
        <a:lstStyle/>
        <a:p>
          <a:r>
            <a:rPr lang="pt-BR" sz="2000" b="0" i="0" dirty="0" smtClean="0"/>
            <a:t>DISPONIBILIDADE DA EQUIPE</a:t>
          </a:r>
          <a:endParaRPr lang="pt-BR" sz="2000" dirty="0"/>
        </a:p>
      </dgm:t>
    </dgm:pt>
    <dgm:pt modelId="{4C0B68A9-9EEE-45A7-B689-CC72D6C732E4}" type="parTrans" cxnId="{7DA360F9-46D6-46E2-87F2-03904440A4FD}">
      <dgm:prSet/>
      <dgm:spPr/>
      <dgm:t>
        <a:bodyPr/>
        <a:lstStyle/>
        <a:p>
          <a:endParaRPr lang="pt-BR"/>
        </a:p>
      </dgm:t>
    </dgm:pt>
    <dgm:pt modelId="{BCEEE710-1BD3-44AD-BCFB-51C08905EF2F}" type="sibTrans" cxnId="{7DA360F9-46D6-46E2-87F2-03904440A4FD}">
      <dgm:prSet/>
      <dgm:spPr/>
      <dgm:t>
        <a:bodyPr/>
        <a:lstStyle/>
        <a:p>
          <a:endParaRPr lang="pt-BR"/>
        </a:p>
      </dgm:t>
    </dgm:pt>
    <dgm:pt modelId="{51B39A99-5E53-472F-8763-73B3F44AE83C}">
      <dgm:prSet phldrT="[Texto]" custT="1"/>
      <dgm:spPr/>
      <dgm:t>
        <a:bodyPr/>
        <a:lstStyle/>
        <a:p>
          <a:r>
            <a:rPr lang="pt-BR" sz="2000" b="0" i="0" dirty="0" smtClean="0"/>
            <a:t>LIMITAÇÕES ESTRUTURAIS</a:t>
          </a:r>
          <a:endParaRPr lang="pt-BR" sz="2000" dirty="0"/>
        </a:p>
      </dgm:t>
    </dgm:pt>
    <dgm:pt modelId="{D4596687-A157-46AE-8DB0-AFAF6A4D932E}" type="parTrans" cxnId="{E047592A-1A5A-4E5F-82DD-4FF11DF7AF36}">
      <dgm:prSet/>
      <dgm:spPr/>
      <dgm:t>
        <a:bodyPr/>
        <a:lstStyle/>
        <a:p>
          <a:endParaRPr lang="pt-BR"/>
        </a:p>
      </dgm:t>
    </dgm:pt>
    <dgm:pt modelId="{F9BE8E59-D4C5-4F4D-8486-E1962DF4C15F}" type="sibTrans" cxnId="{E047592A-1A5A-4E5F-82DD-4FF11DF7AF36}">
      <dgm:prSet/>
      <dgm:spPr/>
      <dgm:t>
        <a:bodyPr/>
        <a:lstStyle/>
        <a:p>
          <a:endParaRPr lang="pt-BR"/>
        </a:p>
      </dgm:t>
    </dgm:pt>
    <dgm:pt modelId="{358B8A53-FF2D-4B44-B055-660601ACA153}">
      <dgm:prSet phldrT="[Texto]" custT="1"/>
      <dgm:spPr/>
      <dgm:t>
        <a:bodyPr/>
        <a:lstStyle/>
        <a:p>
          <a:r>
            <a:rPr lang="pt-BR" sz="2000" b="0" i="0" dirty="0" smtClean="0"/>
            <a:t>ESTÍMULO SENSORIAL</a:t>
          </a:r>
          <a:endParaRPr lang="pt-BR" sz="2000" dirty="0"/>
        </a:p>
      </dgm:t>
    </dgm:pt>
    <dgm:pt modelId="{95BCE9CD-A3B4-4AB0-B25F-D25EE1951338}" type="parTrans" cxnId="{3D3808BB-A8BE-46CC-B1D3-C25E772C5846}">
      <dgm:prSet/>
      <dgm:spPr/>
      <dgm:t>
        <a:bodyPr/>
        <a:lstStyle/>
        <a:p>
          <a:endParaRPr lang="pt-BR"/>
        </a:p>
      </dgm:t>
    </dgm:pt>
    <dgm:pt modelId="{DE199843-36F2-4237-AFF6-2CB033312718}" type="sibTrans" cxnId="{3D3808BB-A8BE-46CC-B1D3-C25E772C5846}">
      <dgm:prSet/>
      <dgm:spPr/>
      <dgm:t>
        <a:bodyPr/>
        <a:lstStyle/>
        <a:p>
          <a:endParaRPr lang="pt-BR"/>
        </a:p>
      </dgm:t>
    </dgm:pt>
    <dgm:pt modelId="{E75FE784-E1D7-495B-B235-DF8F672D0A8B}">
      <dgm:prSet phldrT="[Texto]" custT="1"/>
      <dgm:spPr/>
      <dgm:t>
        <a:bodyPr/>
        <a:lstStyle/>
        <a:p>
          <a:r>
            <a:rPr lang="pt-BR" sz="2000" b="0" i="0" dirty="0" smtClean="0"/>
            <a:t>REINSERÇÃO SOCIAL</a:t>
          </a:r>
          <a:endParaRPr lang="pt-BR" sz="2000" dirty="0">
            <a:latin typeface="+mj-lt"/>
          </a:endParaRPr>
        </a:p>
      </dgm:t>
    </dgm:pt>
    <dgm:pt modelId="{B81CB6DC-872A-4990-B473-3F416B5CF638}" type="parTrans" cxnId="{9AFF9D07-37CD-4811-8EEB-3C44FF013B50}">
      <dgm:prSet/>
      <dgm:spPr/>
      <dgm:t>
        <a:bodyPr/>
        <a:lstStyle/>
        <a:p>
          <a:endParaRPr lang="pt-BR"/>
        </a:p>
      </dgm:t>
    </dgm:pt>
    <dgm:pt modelId="{A1DC6795-2A9F-4DC3-87D2-B20FBE917A45}" type="sibTrans" cxnId="{9AFF9D07-37CD-4811-8EEB-3C44FF013B50}">
      <dgm:prSet/>
      <dgm:spPr/>
      <dgm:t>
        <a:bodyPr/>
        <a:lstStyle/>
        <a:p>
          <a:endParaRPr lang="pt-BR"/>
        </a:p>
      </dgm:t>
    </dgm:pt>
    <dgm:pt modelId="{AACC9C6B-B348-447B-9B19-020B9268A5BF}">
      <dgm:prSet phldrT="[Texto]"/>
      <dgm:spPr/>
      <dgm:t>
        <a:bodyPr/>
        <a:lstStyle/>
        <a:p>
          <a:r>
            <a:rPr lang="pt-BR" dirty="0" smtClean="0">
              <a:latin typeface="Times New Roman"/>
              <a:cs typeface="Times New Roman"/>
            </a:rPr>
            <a:t>↑</a:t>
          </a:r>
          <a:r>
            <a:rPr lang="pt-BR" b="0" i="0" dirty="0" smtClean="0"/>
            <a:t>DISPOSIÇÃO PARA CINESIOTERAPIA</a:t>
          </a:r>
          <a:endParaRPr lang="pt-BR" dirty="0">
            <a:latin typeface="+mj-lt"/>
          </a:endParaRPr>
        </a:p>
      </dgm:t>
    </dgm:pt>
    <dgm:pt modelId="{810EE686-A51B-4D3F-BCDA-944C5B4C5C3F}" type="parTrans" cxnId="{566AACA2-7BE6-4F81-8BCA-FFBD200AB3D5}">
      <dgm:prSet/>
      <dgm:spPr/>
      <dgm:t>
        <a:bodyPr/>
        <a:lstStyle/>
        <a:p>
          <a:endParaRPr lang="pt-BR"/>
        </a:p>
      </dgm:t>
    </dgm:pt>
    <dgm:pt modelId="{80238868-94E7-41AC-B7CB-190FADB82602}" type="sibTrans" cxnId="{566AACA2-7BE6-4F81-8BCA-FFBD200AB3D5}">
      <dgm:prSet/>
      <dgm:spPr/>
      <dgm:t>
        <a:bodyPr/>
        <a:lstStyle/>
        <a:p>
          <a:endParaRPr lang="pt-BR"/>
        </a:p>
      </dgm:t>
    </dgm:pt>
    <dgm:pt modelId="{96A3309E-AB0E-45FE-AC21-D62E829E2854}">
      <dgm:prSet phldrT="[Texto]" custT="1"/>
      <dgm:spPr/>
      <dgm:t>
        <a:bodyPr/>
        <a:lstStyle/>
        <a:p>
          <a:r>
            <a:rPr lang="pt-BR" sz="2000" b="0" i="0" dirty="0" smtClean="0"/>
            <a:t>INSTABILIDADE CLÍNICA</a:t>
          </a:r>
          <a:endParaRPr lang="pt-BR" sz="2000" dirty="0"/>
        </a:p>
      </dgm:t>
    </dgm:pt>
    <dgm:pt modelId="{29C2901B-D1BD-4487-8D37-3DCE9AA63072}" type="parTrans" cxnId="{958B17C0-EB49-4502-984F-2457440F588E}">
      <dgm:prSet/>
      <dgm:spPr/>
      <dgm:t>
        <a:bodyPr/>
        <a:lstStyle/>
        <a:p>
          <a:endParaRPr lang="pt-BR"/>
        </a:p>
      </dgm:t>
    </dgm:pt>
    <dgm:pt modelId="{2F5C5935-7A19-4012-86DA-C291D4AD6C6D}" type="sibTrans" cxnId="{958B17C0-EB49-4502-984F-2457440F588E}">
      <dgm:prSet/>
      <dgm:spPr/>
      <dgm:t>
        <a:bodyPr/>
        <a:lstStyle/>
        <a:p>
          <a:endParaRPr lang="pt-BR"/>
        </a:p>
      </dgm:t>
    </dgm:pt>
    <dgm:pt modelId="{C2532AA3-73A6-45D4-B1FA-A1AFD66F3CF8}">
      <dgm:prSet/>
      <dgm:spPr/>
      <dgm:t>
        <a:bodyPr/>
        <a:lstStyle/>
        <a:p>
          <a:r>
            <a:rPr lang="pt-BR" dirty="0" smtClean="0"/>
            <a:t>EVENTOS ADVERSOS</a:t>
          </a:r>
          <a:endParaRPr lang="pt-BR" dirty="0"/>
        </a:p>
      </dgm:t>
    </dgm:pt>
    <dgm:pt modelId="{631BBC54-C517-49FC-B6F8-218C1972D5B5}" type="sibTrans" cxnId="{4E0D3D46-2A07-4EDE-9449-B8364001256E}">
      <dgm:prSet/>
      <dgm:spPr/>
      <dgm:t>
        <a:bodyPr/>
        <a:lstStyle/>
        <a:p>
          <a:endParaRPr lang="pt-BR"/>
        </a:p>
      </dgm:t>
    </dgm:pt>
    <dgm:pt modelId="{A0FB8AD4-6C9C-4EC0-99DC-5A80CF67627C}" type="parTrans" cxnId="{4E0D3D46-2A07-4EDE-9449-B8364001256E}">
      <dgm:prSet/>
      <dgm:spPr/>
      <dgm:t>
        <a:bodyPr/>
        <a:lstStyle/>
        <a:p>
          <a:endParaRPr lang="pt-BR"/>
        </a:p>
      </dgm:t>
    </dgm:pt>
    <dgm:pt modelId="{9B7932E9-B217-42A1-91F2-11FE826C71CD}">
      <dgm:prSet/>
      <dgm:spPr/>
      <dgm:t>
        <a:bodyPr/>
        <a:lstStyle/>
        <a:p>
          <a:r>
            <a:rPr lang="pt-BR" dirty="0" smtClean="0"/>
            <a:t>TONTURA</a:t>
          </a:r>
          <a:endParaRPr lang="pt-BR" dirty="0"/>
        </a:p>
      </dgm:t>
    </dgm:pt>
    <dgm:pt modelId="{99ABFEAB-36C6-45AD-8C35-5518AAD18EF5}" type="parTrans" cxnId="{672703BD-25F0-46E5-8205-A7D712B2D8CF}">
      <dgm:prSet/>
      <dgm:spPr/>
      <dgm:t>
        <a:bodyPr/>
        <a:lstStyle/>
        <a:p>
          <a:endParaRPr lang="pt-BR"/>
        </a:p>
      </dgm:t>
    </dgm:pt>
    <dgm:pt modelId="{3564880F-1D5C-41DE-8666-1C48646F9A29}" type="sibTrans" cxnId="{672703BD-25F0-46E5-8205-A7D712B2D8CF}">
      <dgm:prSet/>
      <dgm:spPr/>
      <dgm:t>
        <a:bodyPr/>
        <a:lstStyle/>
        <a:p>
          <a:endParaRPr lang="pt-BR"/>
        </a:p>
      </dgm:t>
    </dgm:pt>
    <dgm:pt modelId="{4F2CD534-1375-4E84-9ECD-D02EB87DB4AA}">
      <dgm:prSet/>
      <dgm:spPr/>
      <dgm:t>
        <a:bodyPr/>
        <a:lstStyle/>
        <a:p>
          <a:r>
            <a:rPr lang="pt-BR" dirty="0" smtClean="0"/>
            <a:t>CRISE DE AUSÊNCIA </a:t>
          </a:r>
          <a:endParaRPr lang="pt-BR" dirty="0"/>
        </a:p>
      </dgm:t>
    </dgm:pt>
    <dgm:pt modelId="{51A978F6-EEDE-4E2A-BF3A-3CD1A8AF54F1}" type="parTrans" cxnId="{8B309B5E-A6A4-4A75-9CD7-DA3CDBB43B23}">
      <dgm:prSet/>
      <dgm:spPr/>
      <dgm:t>
        <a:bodyPr/>
        <a:lstStyle/>
        <a:p>
          <a:endParaRPr lang="pt-BR"/>
        </a:p>
      </dgm:t>
    </dgm:pt>
    <dgm:pt modelId="{00D65D9D-04DC-4650-BB88-8AB63010694F}" type="sibTrans" cxnId="{8B309B5E-A6A4-4A75-9CD7-DA3CDBB43B23}">
      <dgm:prSet/>
      <dgm:spPr/>
      <dgm:t>
        <a:bodyPr/>
        <a:lstStyle/>
        <a:p>
          <a:endParaRPr lang="pt-BR"/>
        </a:p>
      </dgm:t>
    </dgm:pt>
    <dgm:pt modelId="{22B85F2A-E5C8-4D97-A20A-47FC2A8B3DA3}">
      <dgm:prSet/>
      <dgm:spPr/>
      <dgm:t>
        <a:bodyPr/>
        <a:lstStyle/>
        <a:p>
          <a:r>
            <a:rPr lang="pt-BR" dirty="0" smtClean="0"/>
            <a:t>CONVULSÃO</a:t>
          </a:r>
          <a:endParaRPr lang="pt-BR" dirty="0"/>
        </a:p>
      </dgm:t>
    </dgm:pt>
    <dgm:pt modelId="{319617F9-4694-4F64-A754-6C0E48F8D31F}" type="parTrans" cxnId="{A235A022-65AD-4C74-A1ED-300427F3BCBA}">
      <dgm:prSet/>
      <dgm:spPr/>
      <dgm:t>
        <a:bodyPr/>
        <a:lstStyle/>
        <a:p>
          <a:endParaRPr lang="pt-BR"/>
        </a:p>
      </dgm:t>
    </dgm:pt>
    <dgm:pt modelId="{1F620B3F-D0E9-4A5F-9F8C-F514A694F69F}" type="sibTrans" cxnId="{A235A022-65AD-4C74-A1ED-300427F3BCBA}">
      <dgm:prSet/>
      <dgm:spPr/>
      <dgm:t>
        <a:bodyPr/>
        <a:lstStyle/>
        <a:p>
          <a:endParaRPr lang="pt-BR"/>
        </a:p>
      </dgm:t>
    </dgm:pt>
    <dgm:pt modelId="{31B97EF8-C4ED-4A8F-80DC-F577BCB925FC}" type="pres">
      <dgm:prSet presAssocID="{79C22ECD-6C63-486C-99FA-2B14DFCE55D6}" presName="Name0" presStyleCnt="0">
        <dgm:presLayoutVars>
          <dgm:dir/>
          <dgm:animLvl val="lvl"/>
          <dgm:resizeHandles val="exact"/>
        </dgm:presLayoutVars>
      </dgm:prSet>
      <dgm:spPr/>
    </dgm:pt>
    <dgm:pt modelId="{30D35EF4-004F-41F5-A42F-8DD1D88DEAFA}" type="pres">
      <dgm:prSet presAssocID="{C2532AA3-73A6-45D4-B1FA-A1AFD66F3CF8}" presName="boxAndChildren" presStyleCnt="0"/>
      <dgm:spPr/>
    </dgm:pt>
    <dgm:pt modelId="{6F9137F0-57DA-4666-A78E-4E82A55C6FCB}" type="pres">
      <dgm:prSet presAssocID="{C2532AA3-73A6-45D4-B1FA-A1AFD66F3CF8}" presName="parentTextBox" presStyleLbl="node1" presStyleIdx="0" presStyleCnt="4"/>
      <dgm:spPr/>
      <dgm:t>
        <a:bodyPr/>
        <a:lstStyle/>
        <a:p>
          <a:endParaRPr lang="pt-BR"/>
        </a:p>
      </dgm:t>
    </dgm:pt>
    <dgm:pt modelId="{CF6A13C3-9C27-447D-8931-600140D32742}" type="pres">
      <dgm:prSet presAssocID="{C2532AA3-73A6-45D4-B1FA-A1AFD66F3CF8}" presName="entireBox" presStyleLbl="node1" presStyleIdx="0" presStyleCnt="4"/>
      <dgm:spPr/>
    </dgm:pt>
    <dgm:pt modelId="{1CC21CD8-D7FD-40F4-8476-D4C3541A4B6E}" type="pres">
      <dgm:prSet presAssocID="{C2532AA3-73A6-45D4-B1FA-A1AFD66F3CF8}" presName="descendantBox" presStyleCnt="0"/>
      <dgm:spPr/>
    </dgm:pt>
    <dgm:pt modelId="{34DCA941-AF4C-48EA-9F03-46960EC8CE8A}" type="pres">
      <dgm:prSet presAssocID="{9B7932E9-B217-42A1-91F2-11FE826C71CD}" presName="childTextBox" presStyleLbl="fg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E06812-06F6-4F33-A34D-54BCF8167059}" type="pres">
      <dgm:prSet presAssocID="{4F2CD534-1375-4E84-9ECD-D02EB87DB4AA}" presName="childTextBox" presStyleLbl="fgAccFollowNode1" presStyleIdx="1" presStyleCnt="13">
        <dgm:presLayoutVars>
          <dgm:bulletEnabled val="1"/>
        </dgm:presLayoutVars>
      </dgm:prSet>
      <dgm:spPr/>
    </dgm:pt>
    <dgm:pt modelId="{A7495855-BC6E-432F-90DF-D57AD9866912}" type="pres">
      <dgm:prSet presAssocID="{22B85F2A-E5C8-4D97-A20A-47FC2A8B3DA3}" presName="childTextBox" presStyleLbl="fgAccFollowNode1" presStyleIdx="2" presStyleCnt="13">
        <dgm:presLayoutVars>
          <dgm:bulletEnabled val="1"/>
        </dgm:presLayoutVars>
      </dgm:prSet>
      <dgm:spPr/>
    </dgm:pt>
    <dgm:pt modelId="{F2754F67-8DE2-49F3-8CEB-8B03B37C2E31}" type="pres">
      <dgm:prSet presAssocID="{E21FD254-0739-4088-9E55-AE65F024545D}" presName="sp" presStyleCnt="0"/>
      <dgm:spPr/>
    </dgm:pt>
    <dgm:pt modelId="{5B43B713-BE9C-4023-93D9-D4E495B48ECF}" type="pres">
      <dgm:prSet presAssocID="{128D58E5-727D-4432-B2BF-9C92272E4943}" presName="arrowAndChildren" presStyleCnt="0"/>
      <dgm:spPr/>
    </dgm:pt>
    <dgm:pt modelId="{CF0F279D-6CD1-45A3-BD5F-D6966FFF076A}" type="pres">
      <dgm:prSet presAssocID="{128D58E5-727D-4432-B2BF-9C92272E4943}" presName="parentTextArrow" presStyleLbl="node1" presStyleIdx="0" presStyleCnt="4"/>
      <dgm:spPr/>
    </dgm:pt>
    <dgm:pt modelId="{8CD63FC5-960E-4E35-914E-C2D9D2C1BCAF}" type="pres">
      <dgm:prSet presAssocID="{128D58E5-727D-4432-B2BF-9C92272E4943}" presName="arrow" presStyleLbl="node1" presStyleIdx="1" presStyleCnt="4"/>
      <dgm:spPr/>
    </dgm:pt>
    <dgm:pt modelId="{47438F77-C750-499A-A669-B63C7646EA7C}" type="pres">
      <dgm:prSet presAssocID="{128D58E5-727D-4432-B2BF-9C92272E4943}" presName="descendantArrow" presStyleCnt="0"/>
      <dgm:spPr/>
    </dgm:pt>
    <dgm:pt modelId="{DED9910B-0D47-4CBA-8BE2-9A788CF6958C}" type="pres">
      <dgm:prSet presAssocID="{6D21B957-4733-4DD9-BA3B-E151714EDA39}" presName="childTextArrow" presStyleLbl="fgAccFollowNode1" presStyleIdx="3" presStyleCnt="13">
        <dgm:presLayoutVars>
          <dgm:bulletEnabled val="1"/>
        </dgm:presLayoutVars>
      </dgm:prSet>
      <dgm:spPr/>
    </dgm:pt>
    <dgm:pt modelId="{9AE3130F-3FC0-4EEC-AF1E-042E7C348636}" type="pres">
      <dgm:prSet presAssocID="{51B39A99-5E53-472F-8763-73B3F44AE83C}" presName="childTextArrow" presStyleLbl="fgAccFollowNode1" presStyleIdx="4" presStyleCnt="13">
        <dgm:presLayoutVars>
          <dgm:bulletEnabled val="1"/>
        </dgm:presLayoutVars>
      </dgm:prSet>
      <dgm:spPr/>
    </dgm:pt>
    <dgm:pt modelId="{22312706-FAE2-4380-A4E5-F3B688C0CE70}" type="pres">
      <dgm:prSet presAssocID="{96A3309E-AB0E-45FE-AC21-D62E829E2854}" presName="childTextArrow" presStyleLbl="fgAccFollowNode1" presStyleIdx="5" presStyleCnt="13">
        <dgm:presLayoutVars>
          <dgm:bulletEnabled val="1"/>
        </dgm:presLayoutVars>
      </dgm:prSet>
      <dgm:spPr/>
    </dgm:pt>
    <dgm:pt modelId="{1A485DB4-B0DA-4A5B-8331-21963805461A}" type="pres">
      <dgm:prSet presAssocID="{811E9840-1787-4022-BBDA-74DF11246A5C}" presName="sp" presStyleCnt="0"/>
      <dgm:spPr/>
    </dgm:pt>
    <dgm:pt modelId="{E458A0A3-8496-4FBA-B060-0130EF9DEBA0}" type="pres">
      <dgm:prSet presAssocID="{0BD07975-DC37-4754-AAF2-C465BFEA2B17}" presName="arrowAndChildren" presStyleCnt="0"/>
      <dgm:spPr/>
    </dgm:pt>
    <dgm:pt modelId="{6998C0B4-CC5C-4AD4-8B29-63E591EEAA9F}" type="pres">
      <dgm:prSet presAssocID="{0BD07975-DC37-4754-AAF2-C465BFEA2B17}" presName="parentTextArrow" presStyleLbl="node1" presStyleIdx="1" presStyleCnt="4"/>
      <dgm:spPr/>
      <dgm:t>
        <a:bodyPr/>
        <a:lstStyle/>
        <a:p>
          <a:endParaRPr lang="pt-BR"/>
        </a:p>
      </dgm:t>
    </dgm:pt>
    <dgm:pt modelId="{794D3A9C-52E9-46BF-A2D9-590398807B1C}" type="pres">
      <dgm:prSet presAssocID="{0BD07975-DC37-4754-AAF2-C465BFEA2B17}" presName="arrow" presStyleLbl="node1" presStyleIdx="2" presStyleCnt="4" custLinFactNeighborX="-730" custLinFactNeighborY="-17561"/>
      <dgm:spPr/>
      <dgm:t>
        <a:bodyPr/>
        <a:lstStyle/>
        <a:p>
          <a:endParaRPr lang="pt-BR"/>
        </a:p>
      </dgm:t>
    </dgm:pt>
    <dgm:pt modelId="{42EA6140-D14A-459C-A657-32A66416F063}" type="pres">
      <dgm:prSet presAssocID="{0BD07975-DC37-4754-AAF2-C465BFEA2B17}" presName="descendantArrow" presStyleCnt="0"/>
      <dgm:spPr/>
    </dgm:pt>
    <dgm:pt modelId="{F669976F-93F7-4CDB-9711-CA951B10FE2F}" type="pres">
      <dgm:prSet presAssocID="{1338C717-B2D4-4C41-979F-BD128D6322CA}" presName="childTextArrow" presStyleLbl="fgAccFollowNode1" presStyleIdx="6" presStyleCnt="13" custLinFactNeighborY="-17106">
        <dgm:presLayoutVars>
          <dgm:bulletEnabled val="1"/>
        </dgm:presLayoutVars>
      </dgm:prSet>
      <dgm:spPr/>
    </dgm:pt>
    <dgm:pt modelId="{E6D1AB4A-91E0-4ECF-B261-84D309AAE38D}" type="pres">
      <dgm:prSet presAssocID="{358B8A53-FF2D-4B44-B055-660601ACA153}" presName="childTextArrow" presStyleLbl="fgAccFollowNode1" presStyleIdx="7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58590F-DCCF-4211-BE06-D5FAD8E38E14}" type="pres">
      <dgm:prSet presAssocID="{B4E5AE8E-F1E5-4A74-BDBA-FF34C2F48D0F}" presName="childTextArrow" presStyleLbl="fgAccFollowNode1" presStyleIdx="8" presStyleCnt="13" custLinFactNeighborX="718" custLinFactNeighborY="-47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84E532-7C16-4E40-B301-4F0FEC7CC4F8}" type="pres">
      <dgm:prSet presAssocID="{E75FE784-E1D7-495B-B235-DF8F672D0A8B}" presName="childTextArrow" presStyleLbl="fgAccFollowNode1" presStyleIdx="9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8D1C6F-EE5B-47C0-BB03-3A88FEE52146}" type="pres">
      <dgm:prSet presAssocID="{AACC9C6B-B348-447B-9B19-020B9268A5BF}" presName="childTextArrow" presStyleLbl="fgAccFollowNode1" presStyleIdx="1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3C5C59-A03C-4800-B14E-58B7B3A297E4}" type="pres">
      <dgm:prSet presAssocID="{8B44D8D4-178D-400E-AE1C-FCD4C90F503E}" presName="sp" presStyleCnt="0"/>
      <dgm:spPr/>
    </dgm:pt>
    <dgm:pt modelId="{D762F5D7-09E6-4D3E-BB80-32F251EA8C57}" type="pres">
      <dgm:prSet presAssocID="{5F5497C2-3BAF-425D-B5CB-AA73F58259F0}" presName="arrowAndChildren" presStyleCnt="0"/>
      <dgm:spPr/>
    </dgm:pt>
    <dgm:pt modelId="{D85B63B3-7913-44A0-A4B9-0E0CD290D170}" type="pres">
      <dgm:prSet presAssocID="{5F5497C2-3BAF-425D-B5CB-AA73F58259F0}" presName="parentTextArrow" presStyleLbl="node1" presStyleIdx="2" presStyleCnt="4"/>
      <dgm:spPr/>
      <dgm:t>
        <a:bodyPr/>
        <a:lstStyle/>
        <a:p>
          <a:endParaRPr lang="pt-BR"/>
        </a:p>
      </dgm:t>
    </dgm:pt>
    <dgm:pt modelId="{6C4643E3-C2D6-4E29-B831-009FC8180D6B}" type="pres">
      <dgm:prSet presAssocID="{5F5497C2-3BAF-425D-B5CB-AA73F58259F0}" presName="arrow" presStyleLbl="node1" presStyleIdx="3" presStyleCnt="4"/>
      <dgm:spPr/>
      <dgm:t>
        <a:bodyPr/>
        <a:lstStyle/>
        <a:p>
          <a:endParaRPr lang="pt-BR"/>
        </a:p>
      </dgm:t>
    </dgm:pt>
    <dgm:pt modelId="{2358C9DB-0B87-4A1B-BCCB-EF082C3438A1}" type="pres">
      <dgm:prSet presAssocID="{5F5497C2-3BAF-425D-B5CB-AA73F58259F0}" presName="descendantArrow" presStyleCnt="0"/>
      <dgm:spPr/>
    </dgm:pt>
    <dgm:pt modelId="{E05F3984-C6C0-43B8-8F47-6CF618716607}" type="pres">
      <dgm:prSet presAssocID="{CABD6410-6E5D-4BA0-925C-3C48706F8A9F}" presName="childTextArrow" presStyleLbl="fg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FB9ABA-91DF-4C12-A990-6D38A16E267F}" type="pres">
      <dgm:prSet presAssocID="{A1F1A07F-7A52-42B8-9DB6-BA7826F0A058}" presName="childTextArrow" presStyleLbl="fgAccFollowNode1" presStyleIdx="1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47592A-1A5A-4E5F-82DD-4FF11DF7AF36}" srcId="{128D58E5-727D-4432-B2BF-9C92272E4943}" destId="{51B39A99-5E53-472F-8763-73B3F44AE83C}" srcOrd="1" destOrd="0" parTransId="{D4596687-A157-46AE-8DB0-AFAF6A4D932E}" sibTransId="{F9BE8E59-D4C5-4F4D-8486-E1962DF4C15F}"/>
    <dgm:cxn modelId="{44F4F42A-95CD-4668-8B34-247DC2F35318}" type="presOf" srcId="{1338C717-B2D4-4C41-979F-BD128D6322CA}" destId="{F669976F-93F7-4CDB-9711-CA951B10FE2F}" srcOrd="0" destOrd="0" presId="urn:microsoft.com/office/officeart/2005/8/layout/process4"/>
    <dgm:cxn modelId="{4999D1EF-BB91-4506-B787-CE9A29D76071}" type="presOf" srcId="{CABD6410-6E5D-4BA0-925C-3C48706F8A9F}" destId="{E05F3984-C6C0-43B8-8F47-6CF618716607}" srcOrd="0" destOrd="0" presId="urn:microsoft.com/office/officeart/2005/8/layout/process4"/>
    <dgm:cxn modelId="{7DA360F9-46D6-46E2-87F2-03904440A4FD}" srcId="{128D58E5-727D-4432-B2BF-9C92272E4943}" destId="{6D21B957-4733-4DD9-BA3B-E151714EDA39}" srcOrd="0" destOrd="0" parTransId="{4C0B68A9-9EEE-45A7-B689-CC72D6C732E4}" sibTransId="{BCEEE710-1BD3-44AD-BCFB-51C08905EF2F}"/>
    <dgm:cxn modelId="{0604D3E3-1662-43BA-9AEC-E21897ABD010}" srcId="{79C22ECD-6C63-486C-99FA-2B14DFCE55D6}" destId="{5F5497C2-3BAF-425D-B5CB-AA73F58259F0}" srcOrd="0" destOrd="0" parTransId="{35576B74-82BD-4EA5-96F6-D18390951989}" sibTransId="{8B44D8D4-178D-400E-AE1C-FCD4C90F503E}"/>
    <dgm:cxn modelId="{EACEB9DC-AC44-4685-8B9F-7903232C8A3E}" type="presOf" srcId="{4F2CD534-1375-4E84-9ECD-D02EB87DB4AA}" destId="{DEE06812-06F6-4F33-A34D-54BCF8167059}" srcOrd="0" destOrd="0" presId="urn:microsoft.com/office/officeart/2005/8/layout/process4"/>
    <dgm:cxn modelId="{7A2C0FA2-B5F7-43FF-BDCB-FF758A64B0D2}" type="presOf" srcId="{C2532AA3-73A6-45D4-B1FA-A1AFD66F3CF8}" destId="{6F9137F0-57DA-4666-A78E-4E82A55C6FCB}" srcOrd="0" destOrd="0" presId="urn:microsoft.com/office/officeart/2005/8/layout/process4"/>
    <dgm:cxn modelId="{65E542E4-65CB-406E-9FF7-9881E7571320}" srcId="{0BD07975-DC37-4754-AAF2-C465BFEA2B17}" destId="{B4E5AE8E-F1E5-4A74-BDBA-FF34C2F48D0F}" srcOrd="2" destOrd="0" parTransId="{B2A21E6B-C6AA-4EAE-BC5C-D8EFAE36FCFE}" sibTransId="{28C0104A-E782-48C7-898B-A95A01919BE6}"/>
    <dgm:cxn modelId="{9AFF9D07-37CD-4811-8EEB-3C44FF013B50}" srcId="{0BD07975-DC37-4754-AAF2-C465BFEA2B17}" destId="{E75FE784-E1D7-495B-B235-DF8F672D0A8B}" srcOrd="3" destOrd="0" parTransId="{B81CB6DC-872A-4990-B473-3F416B5CF638}" sibTransId="{A1DC6795-2A9F-4DC3-87D2-B20FBE917A45}"/>
    <dgm:cxn modelId="{55F62699-C5CE-4DCD-8914-D79DD5CA29FE}" type="presOf" srcId="{6D21B957-4733-4DD9-BA3B-E151714EDA39}" destId="{DED9910B-0D47-4CBA-8BE2-9A788CF6958C}" srcOrd="0" destOrd="0" presId="urn:microsoft.com/office/officeart/2005/8/layout/process4"/>
    <dgm:cxn modelId="{5346EDF1-E9F6-4919-82C9-05283668C62C}" type="presOf" srcId="{79C22ECD-6C63-486C-99FA-2B14DFCE55D6}" destId="{31B97EF8-C4ED-4A8F-80DC-F577BCB925FC}" srcOrd="0" destOrd="0" presId="urn:microsoft.com/office/officeart/2005/8/layout/process4"/>
    <dgm:cxn modelId="{9141B653-335F-40E6-9BA8-6611A432EB99}" type="presOf" srcId="{22B85F2A-E5C8-4D97-A20A-47FC2A8B3DA3}" destId="{A7495855-BC6E-432F-90DF-D57AD9866912}" srcOrd="0" destOrd="0" presId="urn:microsoft.com/office/officeart/2005/8/layout/process4"/>
    <dgm:cxn modelId="{1CC184B2-F6B3-47EA-B3D7-AA895C9E8331}" type="presOf" srcId="{E75FE784-E1D7-495B-B235-DF8F672D0A8B}" destId="{4184E532-7C16-4E40-B301-4F0FEC7CC4F8}" srcOrd="0" destOrd="0" presId="urn:microsoft.com/office/officeart/2005/8/layout/process4"/>
    <dgm:cxn modelId="{521E93B5-3CDF-4572-8287-4FEA5E62ED72}" type="presOf" srcId="{128D58E5-727D-4432-B2BF-9C92272E4943}" destId="{8CD63FC5-960E-4E35-914E-C2D9D2C1BCAF}" srcOrd="1" destOrd="0" presId="urn:microsoft.com/office/officeart/2005/8/layout/process4"/>
    <dgm:cxn modelId="{204EC56C-66DD-4093-9E98-D6B211E19BBB}" type="presOf" srcId="{C2532AA3-73A6-45D4-B1FA-A1AFD66F3CF8}" destId="{CF6A13C3-9C27-447D-8931-600140D32742}" srcOrd="1" destOrd="0" presId="urn:microsoft.com/office/officeart/2005/8/layout/process4"/>
    <dgm:cxn modelId="{EADED57B-36C7-465B-B0A9-091C796C3383}" srcId="{5F5497C2-3BAF-425D-B5CB-AA73F58259F0}" destId="{CABD6410-6E5D-4BA0-925C-3C48706F8A9F}" srcOrd="0" destOrd="0" parTransId="{3F25371D-2EC2-43EE-8514-7D0782C6D8CF}" sibTransId="{F5363888-A567-4943-ABAF-C4C7E9582F03}"/>
    <dgm:cxn modelId="{8B309B5E-A6A4-4A75-9CD7-DA3CDBB43B23}" srcId="{C2532AA3-73A6-45D4-B1FA-A1AFD66F3CF8}" destId="{4F2CD534-1375-4E84-9ECD-D02EB87DB4AA}" srcOrd="1" destOrd="0" parTransId="{51A978F6-EEDE-4E2A-BF3A-3CD1A8AF54F1}" sibTransId="{00D65D9D-04DC-4650-BB88-8AB63010694F}"/>
    <dgm:cxn modelId="{672703BD-25F0-46E5-8205-A7D712B2D8CF}" srcId="{C2532AA3-73A6-45D4-B1FA-A1AFD66F3CF8}" destId="{9B7932E9-B217-42A1-91F2-11FE826C71CD}" srcOrd="0" destOrd="0" parTransId="{99ABFEAB-36C6-45AD-8C35-5518AAD18EF5}" sibTransId="{3564880F-1D5C-41DE-8666-1C48646F9A29}"/>
    <dgm:cxn modelId="{DAB69F4A-6FC7-48A7-8FE5-A28313A93AB3}" type="presOf" srcId="{51B39A99-5E53-472F-8763-73B3F44AE83C}" destId="{9AE3130F-3FC0-4EEC-AF1E-042E7C348636}" srcOrd="0" destOrd="0" presId="urn:microsoft.com/office/officeart/2005/8/layout/process4"/>
    <dgm:cxn modelId="{4E0D3D46-2A07-4EDE-9449-B8364001256E}" srcId="{79C22ECD-6C63-486C-99FA-2B14DFCE55D6}" destId="{C2532AA3-73A6-45D4-B1FA-A1AFD66F3CF8}" srcOrd="3" destOrd="0" parTransId="{A0FB8AD4-6C9C-4EC0-99DC-5A80CF67627C}" sibTransId="{631BBC54-C517-49FC-B6F8-218C1972D5B5}"/>
    <dgm:cxn modelId="{AA8948DA-56D3-403B-B39B-DF9E0F24DBA7}" type="presOf" srcId="{5F5497C2-3BAF-425D-B5CB-AA73F58259F0}" destId="{D85B63B3-7913-44A0-A4B9-0E0CD290D170}" srcOrd="0" destOrd="0" presId="urn:microsoft.com/office/officeart/2005/8/layout/process4"/>
    <dgm:cxn modelId="{566AACA2-7BE6-4F81-8BCA-FFBD200AB3D5}" srcId="{0BD07975-DC37-4754-AAF2-C465BFEA2B17}" destId="{AACC9C6B-B348-447B-9B19-020B9268A5BF}" srcOrd="4" destOrd="0" parTransId="{810EE686-A51B-4D3F-BCDA-944C5B4C5C3F}" sibTransId="{80238868-94E7-41AC-B7CB-190FADB82602}"/>
    <dgm:cxn modelId="{EF472BE9-F8FF-4842-97BE-5CD9A0DB8E33}" type="presOf" srcId="{B4E5AE8E-F1E5-4A74-BDBA-FF34C2F48D0F}" destId="{A358590F-DCCF-4211-BE06-D5FAD8E38E14}" srcOrd="0" destOrd="0" presId="urn:microsoft.com/office/officeart/2005/8/layout/process4"/>
    <dgm:cxn modelId="{44C20E86-FBC2-48BC-82CD-89BB82EF5A6D}" srcId="{79C22ECD-6C63-486C-99FA-2B14DFCE55D6}" destId="{128D58E5-727D-4432-B2BF-9C92272E4943}" srcOrd="2" destOrd="0" parTransId="{694B6A2D-6D28-4FC7-B9DB-F11C9095C173}" sibTransId="{E21FD254-0739-4088-9E55-AE65F024545D}"/>
    <dgm:cxn modelId="{585C755B-2310-4F40-8412-CDF3B4C6487B}" type="presOf" srcId="{AACC9C6B-B348-447B-9B19-020B9268A5BF}" destId="{A18D1C6F-EE5B-47C0-BB03-3A88FEE52146}" srcOrd="0" destOrd="0" presId="urn:microsoft.com/office/officeart/2005/8/layout/process4"/>
    <dgm:cxn modelId="{3EB5B616-BA89-458E-8D73-28F8F8D48272}" srcId="{5F5497C2-3BAF-425D-B5CB-AA73F58259F0}" destId="{A1F1A07F-7A52-42B8-9DB6-BA7826F0A058}" srcOrd="1" destOrd="0" parTransId="{9740D5FE-7CC3-4E27-AFBF-C93868602B24}" sibTransId="{344D72DB-0B49-4EC3-A80C-A4954911C307}"/>
    <dgm:cxn modelId="{378D95A9-7439-4C9C-B91C-E450D7E2005D}" type="presOf" srcId="{9B7932E9-B217-42A1-91F2-11FE826C71CD}" destId="{34DCA941-AF4C-48EA-9F03-46960EC8CE8A}" srcOrd="0" destOrd="0" presId="urn:microsoft.com/office/officeart/2005/8/layout/process4"/>
    <dgm:cxn modelId="{E66F0348-6831-4059-9602-7FCDD100818F}" srcId="{0BD07975-DC37-4754-AAF2-C465BFEA2B17}" destId="{1338C717-B2D4-4C41-979F-BD128D6322CA}" srcOrd="0" destOrd="0" parTransId="{EDF323B5-759B-4BD0-8FDB-5016C14D9872}" sibTransId="{8EE026B0-0461-4A86-A975-082878677726}"/>
    <dgm:cxn modelId="{3FEB2986-55FB-4F90-9DEB-A7FFEA6563B6}" type="presOf" srcId="{0BD07975-DC37-4754-AAF2-C465BFEA2B17}" destId="{794D3A9C-52E9-46BF-A2D9-590398807B1C}" srcOrd="1" destOrd="0" presId="urn:microsoft.com/office/officeart/2005/8/layout/process4"/>
    <dgm:cxn modelId="{A5C3EF46-8834-468A-91B0-9EF0C0E514BE}" srcId="{79C22ECD-6C63-486C-99FA-2B14DFCE55D6}" destId="{0BD07975-DC37-4754-AAF2-C465BFEA2B17}" srcOrd="1" destOrd="0" parTransId="{B50959E5-EDF4-4A81-B4C6-CB1EF2C037DD}" sibTransId="{811E9840-1787-4022-BBDA-74DF11246A5C}"/>
    <dgm:cxn modelId="{B1167E86-6DA1-4755-B546-23BB9829B2FF}" type="presOf" srcId="{96A3309E-AB0E-45FE-AC21-D62E829E2854}" destId="{22312706-FAE2-4380-A4E5-F3B688C0CE70}" srcOrd="0" destOrd="0" presId="urn:microsoft.com/office/officeart/2005/8/layout/process4"/>
    <dgm:cxn modelId="{5E0EE0CB-BF76-4E31-A7F0-EEE88DB7CD4C}" type="presOf" srcId="{0BD07975-DC37-4754-AAF2-C465BFEA2B17}" destId="{6998C0B4-CC5C-4AD4-8B29-63E591EEAA9F}" srcOrd="0" destOrd="0" presId="urn:microsoft.com/office/officeart/2005/8/layout/process4"/>
    <dgm:cxn modelId="{2B48F681-5DF3-46F4-AF46-4AF8C41D23A5}" type="presOf" srcId="{A1F1A07F-7A52-42B8-9DB6-BA7826F0A058}" destId="{32FB9ABA-91DF-4C12-A990-6D38A16E267F}" srcOrd="0" destOrd="0" presId="urn:microsoft.com/office/officeart/2005/8/layout/process4"/>
    <dgm:cxn modelId="{A235A022-65AD-4C74-A1ED-300427F3BCBA}" srcId="{C2532AA3-73A6-45D4-B1FA-A1AFD66F3CF8}" destId="{22B85F2A-E5C8-4D97-A20A-47FC2A8B3DA3}" srcOrd="2" destOrd="0" parTransId="{319617F9-4694-4F64-A754-6C0E48F8D31F}" sibTransId="{1F620B3F-D0E9-4A5F-9F8C-F514A694F69F}"/>
    <dgm:cxn modelId="{C781493A-1EE9-4455-8094-31247066D867}" type="presOf" srcId="{128D58E5-727D-4432-B2BF-9C92272E4943}" destId="{CF0F279D-6CD1-45A3-BD5F-D6966FFF076A}" srcOrd="0" destOrd="0" presId="urn:microsoft.com/office/officeart/2005/8/layout/process4"/>
    <dgm:cxn modelId="{3F3D232F-5127-4F9D-98B7-6187ACD2CA3B}" type="presOf" srcId="{358B8A53-FF2D-4B44-B055-660601ACA153}" destId="{E6D1AB4A-91E0-4ECF-B261-84D309AAE38D}" srcOrd="0" destOrd="0" presId="urn:microsoft.com/office/officeart/2005/8/layout/process4"/>
    <dgm:cxn modelId="{B4A366A8-FA78-41F3-8B76-46CA11871898}" type="presOf" srcId="{5F5497C2-3BAF-425D-B5CB-AA73F58259F0}" destId="{6C4643E3-C2D6-4E29-B831-009FC8180D6B}" srcOrd="1" destOrd="0" presId="urn:microsoft.com/office/officeart/2005/8/layout/process4"/>
    <dgm:cxn modelId="{958B17C0-EB49-4502-984F-2457440F588E}" srcId="{128D58E5-727D-4432-B2BF-9C92272E4943}" destId="{96A3309E-AB0E-45FE-AC21-D62E829E2854}" srcOrd="2" destOrd="0" parTransId="{29C2901B-D1BD-4487-8D37-3DCE9AA63072}" sibTransId="{2F5C5935-7A19-4012-86DA-C291D4AD6C6D}"/>
    <dgm:cxn modelId="{3D3808BB-A8BE-46CC-B1D3-C25E772C5846}" srcId="{0BD07975-DC37-4754-AAF2-C465BFEA2B17}" destId="{358B8A53-FF2D-4B44-B055-660601ACA153}" srcOrd="1" destOrd="0" parTransId="{95BCE9CD-A3B4-4AB0-B25F-D25EE1951338}" sibTransId="{DE199843-36F2-4237-AFF6-2CB033312718}"/>
    <dgm:cxn modelId="{161DBDC8-B62B-493F-A453-F00ED232FA54}" type="presParOf" srcId="{31B97EF8-C4ED-4A8F-80DC-F577BCB925FC}" destId="{30D35EF4-004F-41F5-A42F-8DD1D88DEAFA}" srcOrd="0" destOrd="0" presId="urn:microsoft.com/office/officeart/2005/8/layout/process4"/>
    <dgm:cxn modelId="{D4CF7C52-C50D-43C0-A1F9-1DBE4F37B2E9}" type="presParOf" srcId="{30D35EF4-004F-41F5-A42F-8DD1D88DEAFA}" destId="{6F9137F0-57DA-4666-A78E-4E82A55C6FCB}" srcOrd="0" destOrd="0" presId="urn:microsoft.com/office/officeart/2005/8/layout/process4"/>
    <dgm:cxn modelId="{14E757E2-28E7-46F9-863E-E3839F331145}" type="presParOf" srcId="{30D35EF4-004F-41F5-A42F-8DD1D88DEAFA}" destId="{CF6A13C3-9C27-447D-8931-600140D32742}" srcOrd="1" destOrd="0" presId="urn:microsoft.com/office/officeart/2005/8/layout/process4"/>
    <dgm:cxn modelId="{FAAF886F-9595-4422-ABEF-5423F2C58381}" type="presParOf" srcId="{30D35EF4-004F-41F5-A42F-8DD1D88DEAFA}" destId="{1CC21CD8-D7FD-40F4-8476-D4C3541A4B6E}" srcOrd="2" destOrd="0" presId="urn:microsoft.com/office/officeart/2005/8/layout/process4"/>
    <dgm:cxn modelId="{AFBE062F-E385-466F-B745-375A81ABDED8}" type="presParOf" srcId="{1CC21CD8-D7FD-40F4-8476-D4C3541A4B6E}" destId="{34DCA941-AF4C-48EA-9F03-46960EC8CE8A}" srcOrd="0" destOrd="0" presId="urn:microsoft.com/office/officeart/2005/8/layout/process4"/>
    <dgm:cxn modelId="{3234FE67-6B78-4394-A293-D9AECB747BF3}" type="presParOf" srcId="{1CC21CD8-D7FD-40F4-8476-D4C3541A4B6E}" destId="{DEE06812-06F6-4F33-A34D-54BCF8167059}" srcOrd="1" destOrd="0" presId="urn:microsoft.com/office/officeart/2005/8/layout/process4"/>
    <dgm:cxn modelId="{CFCD53B1-9FC0-4F98-A500-52B4E2BB7A2A}" type="presParOf" srcId="{1CC21CD8-D7FD-40F4-8476-D4C3541A4B6E}" destId="{A7495855-BC6E-432F-90DF-D57AD9866912}" srcOrd="2" destOrd="0" presId="urn:microsoft.com/office/officeart/2005/8/layout/process4"/>
    <dgm:cxn modelId="{5E061294-A603-4D86-AD34-213DADCF4B96}" type="presParOf" srcId="{31B97EF8-C4ED-4A8F-80DC-F577BCB925FC}" destId="{F2754F67-8DE2-49F3-8CEB-8B03B37C2E31}" srcOrd="1" destOrd="0" presId="urn:microsoft.com/office/officeart/2005/8/layout/process4"/>
    <dgm:cxn modelId="{06C7C4D4-C965-4FA6-BEF2-5AF82A096BAF}" type="presParOf" srcId="{31B97EF8-C4ED-4A8F-80DC-F577BCB925FC}" destId="{5B43B713-BE9C-4023-93D9-D4E495B48ECF}" srcOrd="2" destOrd="0" presId="urn:microsoft.com/office/officeart/2005/8/layout/process4"/>
    <dgm:cxn modelId="{E3AB6AF6-0DCF-4311-8836-B759666FF401}" type="presParOf" srcId="{5B43B713-BE9C-4023-93D9-D4E495B48ECF}" destId="{CF0F279D-6CD1-45A3-BD5F-D6966FFF076A}" srcOrd="0" destOrd="0" presId="urn:microsoft.com/office/officeart/2005/8/layout/process4"/>
    <dgm:cxn modelId="{330DA862-99D4-4EE9-AD5C-D8FE3542B32C}" type="presParOf" srcId="{5B43B713-BE9C-4023-93D9-D4E495B48ECF}" destId="{8CD63FC5-960E-4E35-914E-C2D9D2C1BCAF}" srcOrd="1" destOrd="0" presId="urn:microsoft.com/office/officeart/2005/8/layout/process4"/>
    <dgm:cxn modelId="{C3D41A16-95B0-4152-85A5-D74E25B3B6C2}" type="presParOf" srcId="{5B43B713-BE9C-4023-93D9-D4E495B48ECF}" destId="{47438F77-C750-499A-A669-B63C7646EA7C}" srcOrd="2" destOrd="0" presId="urn:microsoft.com/office/officeart/2005/8/layout/process4"/>
    <dgm:cxn modelId="{D7E24164-CB33-41C3-B1C6-9B7DCEC50AE5}" type="presParOf" srcId="{47438F77-C750-499A-A669-B63C7646EA7C}" destId="{DED9910B-0D47-4CBA-8BE2-9A788CF6958C}" srcOrd="0" destOrd="0" presId="urn:microsoft.com/office/officeart/2005/8/layout/process4"/>
    <dgm:cxn modelId="{F18182F5-A8E4-4FCB-AB84-4D8E08FCC2AE}" type="presParOf" srcId="{47438F77-C750-499A-A669-B63C7646EA7C}" destId="{9AE3130F-3FC0-4EEC-AF1E-042E7C348636}" srcOrd="1" destOrd="0" presId="urn:microsoft.com/office/officeart/2005/8/layout/process4"/>
    <dgm:cxn modelId="{AF435398-BB09-42C0-82BF-08BE38B67826}" type="presParOf" srcId="{47438F77-C750-499A-A669-B63C7646EA7C}" destId="{22312706-FAE2-4380-A4E5-F3B688C0CE70}" srcOrd="2" destOrd="0" presId="urn:microsoft.com/office/officeart/2005/8/layout/process4"/>
    <dgm:cxn modelId="{577DBFCF-F610-4C0A-992C-8D62F6FA9B0C}" type="presParOf" srcId="{31B97EF8-C4ED-4A8F-80DC-F577BCB925FC}" destId="{1A485DB4-B0DA-4A5B-8331-21963805461A}" srcOrd="3" destOrd="0" presId="urn:microsoft.com/office/officeart/2005/8/layout/process4"/>
    <dgm:cxn modelId="{0DA1B677-B097-4848-917F-47781C2F57FA}" type="presParOf" srcId="{31B97EF8-C4ED-4A8F-80DC-F577BCB925FC}" destId="{E458A0A3-8496-4FBA-B060-0130EF9DEBA0}" srcOrd="4" destOrd="0" presId="urn:microsoft.com/office/officeart/2005/8/layout/process4"/>
    <dgm:cxn modelId="{21760B11-12D9-4691-98B6-1A5EFB1EE8DB}" type="presParOf" srcId="{E458A0A3-8496-4FBA-B060-0130EF9DEBA0}" destId="{6998C0B4-CC5C-4AD4-8B29-63E591EEAA9F}" srcOrd="0" destOrd="0" presId="urn:microsoft.com/office/officeart/2005/8/layout/process4"/>
    <dgm:cxn modelId="{38CF9075-7685-4E65-B055-23987AB9103C}" type="presParOf" srcId="{E458A0A3-8496-4FBA-B060-0130EF9DEBA0}" destId="{794D3A9C-52E9-46BF-A2D9-590398807B1C}" srcOrd="1" destOrd="0" presId="urn:microsoft.com/office/officeart/2005/8/layout/process4"/>
    <dgm:cxn modelId="{A2E180B4-A812-48C8-B590-FB472E93BB20}" type="presParOf" srcId="{E458A0A3-8496-4FBA-B060-0130EF9DEBA0}" destId="{42EA6140-D14A-459C-A657-32A66416F063}" srcOrd="2" destOrd="0" presId="urn:microsoft.com/office/officeart/2005/8/layout/process4"/>
    <dgm:cxn modelId="{5FB1A99D-C15D-4D4E-BDBE-80DB8E98BAF5}" type="presParOf" srcId="{42EA6140-D14A-459C-A657-32A66416F063}" destId="{F669976F-93F7-4CDB-9711-CA951B10FE2F}" srcOrd="0" destOrd="0" presId="urn:microsoft.com/office/officeart/2005/8/layout/process4"/>
    <dgm:cxn modelId="{E41D2E3F-65F2-4ABD-AC3A-E08D9E07F982}" type="presParOf" srcId="{42EA6140-D14A-459C-A657-32A66416F063}" destId="{E6D1AB4A-91E0-4ECF-B261-84D309AAE38D}" srcOrd="1" destOrd="0" presId="urn:microsoft.com/office/officeart/2005/8/layout/process4"/>
    <dgm:cxn modelId="{FAFB1F9E-51FF-4E99-8B5B-BF681132FFDB}" type="presParOf" srcId="{42EA6140-D14A-459C-A657-32A66416F063}" destId="{A358590F-DCCF-4211-BE06-D5FAD8E38E14}" srcOrd="2" destOrd="0" presId="urn:microsoft.com/office/officeart/2005/8/layout/process4"/>
    <dgm:cxn modelId="{532A1438-0491-448F-9547-00427DF4D120}" type="presParOf" srcId="{42EA6140-D14A-459C-A657-32A66416F063}" destId="{4184E532-7C16-4E40-B301-4F0FEC7CC4F8}" srcOrd="3" destOrd="0" presId="urn:microsoft.com/office/officeart/2005/8/layout/process4"/>
    <dgm:cxn modelId="{C2961208-0220-4156-9BF6-AB9CF5DEDCE6}" type="presParOf" srcId="{42EA6140-D14A-459C-A657-32A66416F063}" destId="{A18D1C6F-EE5B-47C0-BB03-3A88FEE52146}" srcOrd="4" destOrd="0" presId="urn:microsoft.com/office/officeart/2005/8/layout/process4"/>
    <dgm:cxn modelId="{F01F8FFE-EDBD-4A7A-B203-E9F4FA7F4B69}" type="presParOf" srcId="{31B97EF8-C4ED-4A8F-80DC-F577BCB925FC}" destId="{B53C5C59-A03C-4800-B14E-58B7B3A297E4}" srcOrd="5" destOrd="0" presId="urn:microsoft.com/office/officeart/2005/8/layout/process4"/>
    <dgm:cxn modelId="{E20A48B4-2047-41D7-B07E-3BF63570232C}" type="presParOf" srcId="{31B97EF8-C4ED-4A8F-80DC-F577BCB925FC}" destId="{D762F5D7-09E6-4D3E-BB80-32F251EA8C57}" srcOrd="6" destOrd="0" presId="urn:microsoft.com/office/officeart/2005/8/layout/process4"/>
    <dgm:cxn modelId="{A6DE305E-521C-4F0A-8717-6B07D4A10321}" type="presParOf" srcId="{D762F5D7-09E6-4D3E-BB80-32F251EA8C57}" destId="{D85B63B3-7913-44A0-A4B9-0E0CD290D170}" srcOrd="0" destOrd="0" presId="urn:microsoft.com/office/officeart/2005/8/layout/process4"/>
    <dgm:cxn modelId="{6CAE61F4-5707-4917-AAAD-5A164B2E068F}" type="presParOf" srcId="{D762F5D7-09E6-4D3E-BB80-32F251EA8C57}" destId="{6C4643E3-C2D6-4E29-B831-009FC8180D6B}" srcOrd="1" destOrd="0" presId="urn:microsoft.com/office/officeart/2005/8/layout/process4"/>
    <dgm:cxn modelId="{4BF99459-5802-4F86-B61C-139C3F63640D}" type="presParOf" srcId="{D762F5D7-09E6-4D3E-BB80-32F251EA8C57}" destId="{2358C9DB-0B87-4A1B-BCCB-EF082C3438A1}" srcOrd="2" destOrd="0" presId="urn:microsoft.com/office/officeart/2005/8/layout/process4"/>
    <dgm:cxn modelId="{EAD70A34-6608-4FF0-AF1F-719DEBABEFB1}" type="presParOf" srcId="{2358C9DB-0B87-4A1B-BCCB-EF082C3438A1}" destId="{E05F3984-C6C0-43B8-8F47-6CF618716607}" srcOrd="0" destOrd="0" presId="urn:microsoft.com/office/officeart/2005/8/layout/process4"/>
    <dgm:cxn modelId="{EE4933C0-5F32-4FBD-ABEE-AB6FB773461A}" type="presParOf" srcId="{2358C9DB-0B87-4A1B-BCCB-EF082C3438A1}" destId="{32FB9ABA-91DF-4C12-A990-6D38A16E267F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E53B2-197D-4E8D-B88F-F550CE3681CA}" type="datetimeFigureOut">
              <a:rPr lang="pt-BR" smtClean="0"/>
              <a:t>13/11/2025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33638" y="685800"/>
            <a:ext cx="1990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F5DDC-C6C8-439C-BED8-34B2E374BD8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5DDC-C6C8-439C-BED8-34B2E374BD85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2795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Promover bem-estar físico e emocional, reduzir estresse e favorecer a recuperação clínica de pacientes críticos por meio do passeio terapêutico na UTI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1057199" y="4388356"/>
            <a:ext cx="22345725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0089CD"/>
                </a:solidFill>
                <a:latin typeface="Montserrat"/>
              </a:rPr>
              <a:t>PROMOVENDO O BEM ESTAR E A HUMANIZAÇÃO DA ASSISTÊNCIA HOSPITALAR: O PASSEIO TERAPÊUTICO COMO ESTRATÉGIA INOVADORA. </a:t>
            </a:r>
          </a:p>
          <a:p>
            <a:r>
              <a:rPr lang="pt-BR" sz="5400" dirty="0" smtClean="0"/>
              <a:t/>
            </a:r>
            <a:br>
              <a:rPr lang="pt-BR" sz="5400" dirty="0" smtClean="0"/>
            </a:br>
            <a:endParaRPr lang="en-US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557134" y="6732493"/>
            <a:ext cx="22145780" cy="133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pt-BR" sz="2800" b="1" dirty="0" err="1" smtClean="0">
                <a:latin typeface="Montserrat"/>
              </a:rPr>
              <a:t>Emanuelle</a:t>
            </a:r>
            <a:r>
              <a:rPr lang="pt-BR" sz="2800" b="1" dirty="0" smtClean="0">
                <a:latin typeface="Montserrat"/>
              </a:rPr>
              <a:t> Mendes Apolinário </a:t>
            </a:r>
            <a:r>
              <a:rPr lang="pt-BR" sz="2800" b="1" dirty="0" err="1" smtClean="0">
                <a:latin typeface="Montserrat"/>
              </a:rPr>
              <a:t>Jaimes</a:t>
            </a:r>
            <a:r>
              <a:rPr lang="pt-BR" sz="2800" b="1" baseline="30000" dirty="0" smtClean="0">
                <a:latin typeface="Montserrat"/>
              </a:rPr>
              <a:t> </a:t>
            </a:r>
            <a:r>
              <a:rPr lang="en-US" sz="2800" b="1" dirty="0" smtClean="0">
                <a:latin typeface="Montserrat"/>
              </a:rPr>
              <a:t>¹</a:t>
            </a:r>
            <a:r>
              <a:rPr lang="en-US" sz="2800" b="1" dirty="0" smtClean="0">
                <a:latin typeface="Montserrat"/>
              </a:rPr>
              <a:t>*, </a:t>
            </a:r>
            <a:r>
              <a:rPr lang="pt-BR" sz="2800" b="1" dirty="0" smtClean="0">
                <a:latin typeface="Montserrat"/>
              </a:rPr>
              <a:t>Hilda Tunú da Costa </a:t>
            </a:r>
            <a:r>
              <a:rPr lang="pt-BR" sz="2800" b="1" dirty="0" smtClean="0">
                <a:latin typeface="Montserrat"/>
              </a:rPr>
              <a:t>Neta</a:t>
            </a:r>
            <a:r>
              <a:rPr lang="pt-BR" sz="2800" b="1" baseline="30000" dirty="0" smtClean="0">
                <a:latin typeface="Montserrat"/>
              </a:rPr>
              <a:t>2</a:t>
            </a:r>
            <a:r>
              <a:rPr lang="pt-BR" sz="2800" b="1" dirty="0" smtClean="0">
                <a:latin typeface="Montserrat"/>
              </a:rPr>
              <a:t>, </a:t>
            </a:r>
            <a:r>
              <a:rPr lang="pt-BR" sz="2800" b="1" dirty="0" smtClean="0">
                <a:latin typeface="Montserrat"/>
              </a:rPr>
              <a:t>Carlos Allan Cavalcanti Nascimento </a:t>
            </a:r>
            <a:r>
              <a:rPr lang="pt-BR" sz="2800" b="1" baseline="30000" dirty="0" smtClean="0">
                <a:latin typeface="Montserrat"/>
              </a:rPr>
              <a:t>3</a:t>
            </a:r>
            <a:r>
              <a:rPr lang="pt-BR" sz="2800" b="1" dirty="0" smtClean="0">
                <a:latin typeface="Montserrat"/>
              </a:rPr>
              <a:t>, </a:t>
            </a:r>
            <a:r>
              <a:rPr lang="pt-BR" sz="2800" b="1" dirty="0" smtClean="0">
                <a:latin typeface="Montserrat"/>
              </a:rPr>
              <a:t>Camila Medeiros </a:t>
            </a:r>
            <a:r>
              <a:rPr lang="pt-BR" sz="2800" b="1" dirty="0" smtClean="0">
                <a:latin typeface="Montserrat"/>
              </a:rPr>
              <a:t>Araújo</a:t>
            </a:r>
            <a:r>
              <a:rPr lang="pt-BR" sz="2800" b="1" baseline="30000" dirty="0" smtClean="0">
                <a:latin typeface="Montserrat"/>
              </a:rPr>
              <a:t>4</a:t>
            </a:r>
            <a:r>
              <a:rPr lang="pt-BR" sz="2800" b="1" dirty="0" smtClean="0">
                <a:latin typeface="Montserrat"/>
              </a:rPr>
              <a:t> </a:t>
            </a:r>
            <a:r>
              <a:rPr lang="pt-BR" sz="2800" b="1" dirty="0" err="1" smtClean="0">
                <a:latin typeface="Montserrat"/>
              </a:rPr>
              <a:t>Raphaela</a:t>
            </a:r>
            <a:r>
              <a:rPr lang="pt-BR" sz="2800" b="1" dirty="0" smtClean="0">
                <a:latin typeface="Montserrat"/>
              </a:rPr>
              <a:t> Muniz</a:t>
            </a:r>
            <a:r>
              <a:rPr lang="pt-BR" sz="2800" b="1" baseline="30000" dirty="0" smtClean="0">
                <a:latin typeface="Montserrat"/>
              </a:rPr>
              <a:t> 5</a:t>
            </a:r>
            <a:r>
              <a:rPr lang="pt-BR" sz="2800" b="1" dirty="0" smtClean="0">
                <a:latin typeface="Montserrat"/>
              </a:rPr>
              <a:t>, </a:t>
            </a:r>
            <a:r>
              <a:rPr lang="pt-BR" sz="2800" b="1" dirty="0" err="1" smtClean="0">
                <a:latin typeface="Montserrat"/>
              </a:rPr>
              <a:t>Djacyr</a:t>
            </a:r>
            <a:r>
              <a:rPr lang="pt-BR" sz="2800" b="1" dirty="0" smtClean="0">
                <a:latin typeface="Montserrat"/>
              </a:rPr>
              <a:t> Caetano Viana </a:t>
            </a:r>
            <a:r>
              <a:rPr lang="pt-BR" sz="2800" b="1" dirty="0" smtClean="0">
                <a:latin typeface="Montserrat"/>
              </a:rPr>
              <a:t>Filho</a:t>
            </a:r>
            <a:r>
              <a:rPr lang="pt-BR" sz="3200" b="1" baseline="30000" dirty="0" smtClean="0"/>
              <a:t>6</a:t>
            </a:r>
            <a:endParaRPr lang="pt-BR" sz="3200" b="1" dirty="0" smtClean="0">
              <a:latin typeface="Montserra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57200" y="13376227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57200" y="14662111"/>
            <a:ext cx="9649072" cy="415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Um estudo transversal sobre a experiência dos fisioterapeutas do Hospital Metropolitano Oeste </a:t>
            </a:r>
            <a:r>
              <a:rPr lang="pt-BR" sz="2800" dirty="0" err="1" smtClean="0"/>
              <a:t>Pelópidas</a:t>
            </a:r>
            <a:r>
              <a:rPr lang="pt-BR" sz="2800" dirty="0" smtClean="0"/>
              <a:t> Silveira, sobre as potencialidades e barreiras encontradas para o passeio terapêutico. A análise foi a partir de um questionário eletrônico aplicado à equipe, contendo três perguntas (percepção de benefícios, barreiras e eventos adversos) de resposta </a:t>
            </a:r>
            <a:r>
              <a:rPr lang="pt-BR" sz="2800" dirty="0" smtClean="0"/>
              <a:t>livre.</a:t>
            </a: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914324" y="13376227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14324" y="1930558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842886" y="20591465"/>
            <a:ext cx="9649072" cy="556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Reconhecimento </a:t>
            </a:r>
            <a:r>
              <a:rPr lang="pt-BR" sz="2800" dirty="0" smtClean="0"/>
              <a:t>de que o cuidado humanizado, mesmo em ambiente de alta complexidade como a UTI, pode gerar impactos clínicos e emocionais significativos. O passeio terapêutico mostrou que a exposição controlada ao ambiente externo favorece o bem-estar, reduz o estresse e estimula a recuperação funcional. Entretanto, evidenciou-se a necessidade de planejamento multiprofissional, critérios rigorosos de segurança e melhor estrutura física para viabilizar sua continuidade.</a:t>
            </a:r>
            <a:endParaRPr dirty="0"/>
          </a:p>
        </p:txBody>
      </p:sp>
      <p:sp>
        <p:nvSpPr>
          <p:cNvPr id="20" name="TextBox 17"/>
          <p:cNvSpPr txBox="1"/>
          <p:nvPr/>
        </p:nvSpPr>
        <p:spPr>
          <a:xfrm>
            <a:off x="771448" y="1937701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771448" y="2644938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700010" y="27663827"/>
            <a:ext cx="9649072" cy="2795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Promover bem-estar físico e emocional, reduzir estresse e favorecer a recuperação clínica de pacientes críticos por meio do passeio terapêutico na </a:t>
            </a:r>
            <a:r>
              <a:rPr lang="pt-BR" sz="2800" dirty="0" smtClean="0"/>
              <a:t>UTI.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914324" y="26663695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344404" y="9947203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3" name="TextBox 17"/>
          <p:cNvSpPr txBox="1"/>
          <p:nvPr/>
        </p:nvSpPr>
        <p:spPr>
          <a:xfrm>
            <a:off x="12630156" y="1009007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82434" y="29164025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15842" y="30235595"/>
            <a:ext cx="9649072" cy="420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Apesar das barreiras identificadas, destacam-se os benefícios gerados aos pacientes com o passeio terapêutico, os eventos adversos citados foram raros e destacam a importância da participação e engajamento da </a:t>
            </a:r>
            <a:r>
              <a:rPr lang="pt-BR" sz="2800" dirty="0" smtClean="0"/>
              <a:t>equipe multiprofissional</a:t>
            </a:r>
            <a:r>
              <a:rPr lang="pt-BR" sz="2800" dirty="0" smtClean="0"/>
              <a:t>.</a:t>
            </a:r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6" name="TextBox 17"/>
          <p:cNvSpPr txBox="1"/>
          <p:nvPr/>
        </p:nvSpPr>
        <p:spPr>
          <a:xfrm>
            <a:off x="12415842" y="29306901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3486092" y="33307429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842886" y="34521875"/>
            <a:ext cx="9433048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 smtClean="0">
                <a:latin typeface="Montserrat"/>
              </a:rPr>
              <a:t>OLIVEIRA, KS </a:t>
            </a:r>
            <a:r>
              <a:rPr lang="pt-BR" sz="2400" dirty="0" err="1" smtClean="0">
                <a:latin typeface="Montserrat"/>
              </a:rPr>
              <a:t>et</a:t>
            </a:r>
            <a:r>
              <a:rPr lang="pt-BR" sz="2400" dirty="0" smtClean="0">
                <a:latin typeface="Montserrat"/>
              </a:rPr>
              <a:t> al.. A PROMOÇÃO DE PASSEIOS TERAPÊUTICOS COMO FERRAMENTA MINIMIZADORA DO SOFRIMENTO NA HOSPITALIZAÇÃO EM CONTEXTO PANDÊMICO.. In: Anais da II Jornada Científica Integrativa da Agir: Inovação e Tecnologias em Saúde. Anais...Goiânia(GO) Ensino Agir, 2021. Disponível em: </a:t>
            </a:r>
            <a:r>
              <a:rPr lang="pt-BR" sz="2400" dirty="0" err="1" smtClean="0">
                <a:latin typeface="Montserrat"/>
              </a:rPr>
              <a:t>https</a:t>
            </a:r>
            <a:r>
              <a:rPr lang="pt-BR" sz="2400" dirty="0" smtClean="0">
                <a:latin typeface="Montserrat"/>
              </a:rPr>
              <a:t>//www.even3.com.br/anais/inovacaoetecnologias/398846-A-PROMOCAO-DE-PASSEIOS-TERAPEUTICOS-COMO-FERRAMENTA-MINIMIZADORA-DO-SOFRIMENTO-NA-HOSPITALIZACAO-EM-CONTEXTO-PAND. Acesso em: 22/10/2023</a:t>
            </a:r>
          </a:p>
          <a:p>
            <a:r>
              <a:rPr lang="pt-BR" sz="2400" dirty="0" smtClean="0"/>
              <a:t/>
            </a:r>
            <a:br>
              <a:rPr lang="pt-BR" sz="2400" dirty="0" smtClean="0"/>
            </a:b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2201528" y="34450437"/>
            <a:ext cx="972108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 smtClean="0">
                <a:latin typeface="Montserrat"/>
              </a:rPr>
              <a:t>APOLINÁRIO, R. S.. EDUCAÇÃO PROFISSIONAL: VIVÊNCIA DO EDUCANDO DE ENFERMAGEM NO CUIDADO AO DOENTE CRÍTICO. Ribeirão Preto, 2007. 119 p. Dissertação (mestrado - Escola de enfermagem Ribeirão Preto, Universidade de São Paulo, Ribeirão Preto, 2007. </a:t>
            </a:r>
          </a:p>
          <a:p>
            <a:pPr algn="just"/>
            <a:r>
              <a:rPr lang="pt-BR" sz="2400" dirty="0" smtClean="0">
                <a:latin typeface="Montserrat"/>
              </a:rPr>
              <a:t>BOLELA, F. A humanização em terapia intensiva na perspectiva da equipe de saúde. Tese de Doutorado. Universidade de São Paulo, 2008</a:t>
            </a:r>
          </a:p>
          <a:p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 smtClean="0"/>
          </a:p>
          <a:p>
            <a:r>
              <a:rPr lang="pt-BR" sz="2400" dirty="0" smtClean="0"/>
              <a:t/>
            </a:r>
            <a:br>
              <a:rPr lang="pt-BR" sz="2400" dirty="0" smtClean="0"/>
            </a:b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6" name="TextBox 57"/>
          <p:cNvSpPr txBox="1"/>
          <p:nvPr/>
        </p:nvSpPr>
        <p:spPr>
          <a:xfrm>
            <a:off x="1200076" y="8589881"/>
            <a:ext cx="21674408" cy="1084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aseline="30000" dirty="0" smtClean="0">
                <a:latin typeface="Montserrat"/>
              </a:rPr>
              <a:t>1, 2, 3, 4, </a:t>
            </a:r>
            <a:r>
              <a:rPr lang="en-US" sz="2800" baseline="30000" dirty="0" smtClean="0">
                <a:latin typeface="Montserrat"/>
              </a:rPr>
              <a:t>5, 6</a:t>
            </a:r>
            <a:r>
              <a:rPr lang="en-US" sz="2800" dirty="0" smtClean="0">
                <a:latin typeface="Montserrat"/>
              </a:rPr>
              <a:t> </a:t>
            </a:r>
            <a:r>
              <a:rPr lang="en-US" sz="2800" dirty="0" smtClean="0">
                <a:latin typeface="Montserrat"/>
              </a:rPr>
              <a:t>Hospital </a:t>
            </a:r>
            <a:r>
              <a:rPr lang="en-US" sz="2800" dirty="0" err="1" smtClean="0">
                <a:latin typeface="Montserrat"/>
              </a:rPr>
              <a:t>Pelópidas</a:t>
            </a:r>
            <a:r>
              <a:rPr lang="en-US" sz="2800" dirty="0" smtClean="0">
                <a:latin typeface="Montserrat"/>
              </a:rPr>
              <a:t> </a:t>
            </a:r>
            <a:r>
              <a:rPr lang="en-US" sz="2800" dirty="0" err="1" smtClean="0">
                <a:latin typeface="Montserrat"/>
              </a:rPr>
              <a:t>Silveira</a:t>
            </a:r>
            <a:r>
              <a:rPr lang="en-US" sz="2800" dirty="0" smtClean="0">
                <a:latin typeface="Montserrat"/>
              </a:rPr>
              <a:t> (HPS) </a:t>
            </a:r>
            <a:endParaRPr lang="pt-BR" sz="2800" dirty="0" smtClean="0">
              <a:latin typeface="Montserrat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emmanuellemendes@gmail.com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7" name="Diagrama 26"/>
          <p:cNvGraphicFramePr/>
          <p:nvPr/>
        </p:nvGraphicFramePr>
        <p:xfrm>
          <a:off x="12344404" y="11304525"/>
          <a:ext cx="9787006" cy="807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Imagem 27" descr="WhatsApp Image 2025-11-10 at 15.13.13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0090" y="19877085"/>
            <a:ext cx="3714744" cy="4952992"/>
          </a:xfrm>
          <a:prstGeom prst="rect">
            <a:avLst/>
          </a:prstGeom>
        </p:spPr>
      </p:pic>
      <p:pic>
        <p:nvPicPr>
          <p:cNvPr id="31" name="Imagem 30" descr="WhatsApp Image 2025-11-10 at 15.12.59.jpeg"/>
          <p:cNvPicPr>
            <a:picLocks noChangeAspect="1"/>
          </p:cNvPicPr>
          <p:nvPr/>
        </p:nvPicPr>
        <p:blipFill>
          <a:blip r:embed="rId8"/>
          <a:srcRect t="31719" r="3125" b="6406"/>
          <a:stretch>
            <a:fillRect/>
          </a:stretch>
        </p:blipFill>
        <p:spPr>
          <a:xfrm>
            <a:off x="16416370" y="20019961"/>
            <a:ext cx="6500858" cy="4857783"/>
          </a:xfrm>
          <a:prstGeom prst="rect">
            <a:avLst/>
          </a:prstGeom>
        </p:spPr>
      </p:pic>
      <p:pic>
        <p:nvPicPr>
          <p:cNvPr id="32" name="Imagem 31" descr="WhatsApp Image 2025-11-10 at 15.13.20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1528" y="25092059"/>
            <a:ext cx="6000792" cy="3232545"/>
          </a:xfrm>
          <a:prstGeom prst="rect">
            <a:avLst/>
          </a:prstGeom>
        </p:spPr>
      </p:pic>
      <p:pic>
        <p:nvPicPr>
          <p:cNvPr id="33" name="Imagem 32" descr="WhatsApp Image 2025-11-10 at 15.13.17 (1)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16634" y="24949183"/>
            <a:ext cx="4667228" cy="3286148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16844998" y="28521083"/>
            <a:ext cx="58579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FONTE: DADOS DA PESQUISA, </a:t>
            </a:r>
            <a:r>
              <a:rPr lang="pt-BR" sz="2800" dirty="0" smtClean="0"/>
              <a:t>2023</a:t>
            </a:r>
            <a:endParaRPr lang="pt-BR" sz="2800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444</Words>
  <Application>Microsoft Macintosh PowerPoint</Application>
  <PresentationFormat>Personalizar</PresentationFormat>
  <Paragraphs>44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Hilda Tunú</cp:lastModifiedBy>
  <cp:revision>20</cp:revision>
  <dcterms:created xsi:type="dcterms:W3CDTF">2025-09-30T13:28:19Z</dcterms:created>
  <dcterms:modified xsi:type="dcterms:W3CDTF">2025-11-13T21:59:23Z</dcterms:modified>
</cp:coreProperties>
</file>