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-480" y="611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16/11/2025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3480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/>
              <a:t>Apoiar e promover a saúde e o bem-estar, reduzir o estresse e a burnout nos profissionais de Saúde, aumentando a satisfação no trabalho.</a:t>
            </a:r>
          </a:p>
          <a:p>
            <a:r>
              <a:rPr lang="pt-BR" sz="2800" dirty="0"/>
              <a:t/>
            </a:r>
            <a:br>
              <a:rPr lang="pt-BR" sz="2800" dirty="0"/>
            </a:b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44478" y="4388356"/>
            <a:ext cx="17754921" cy="10848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09"/>
              </a:lnSpc>
            </a:pPr>
            <a:r>
              <a:rPr 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TÍTULO DO TRABALHO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7311061" y="6042957"/>
            <a:ext cx="8772358" cy="7053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Autor¹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6751489"/>
            <a:ext cx="21674408" cy="13080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¹Priscila Cavalcanti Alves Silva. Jatobá, Pernambuco.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prillalves@hotmail.com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897173" y="1361010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24084" y="14690229"/>
            <a:ext cx="9649072" cy="626633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O projeto acontece mensalmente em um período do expediente onde os profissionais param os atendimentos e se concentram no auto – cuidado. Os profissionais que ofertam os serviços são convidados previamente conforme cronograma pré-estabelecido de acordo com as demandas e necessidades que surgem ao longo do mês e sugestões dos profissionais. são ofertados: ventosaterapia, aromaterapia, auriculoterapia, rodas de conversa, dinânimas de grupo, café da manhã compartilhado, consultas, entre outros.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897173" y="1368211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174701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2827133"/>
            <a:ext cx="9649072" cy="55610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A sobrecarga do profissional, o estresse, o cotidiano, as cobranças, as metas são alguns dos motivos que culminaram na criação desse projeto. Com essa iniciativa de cuidado e valorização do profissional de saúde ficou evidenciado um impacto significativo na qualidade do cuidado prestado aos pacientes e protagonismo no auto-cuidado sugerindo a necessidade de adesão, aplicação e ampliação do projeto para outras categorias enxergando o trabalhador como um todo.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181902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52629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just">
              <a:lnSpc>
                <a:spcPct val="150000"/>
              </a:lnSpc>
              <a:spcBef>
                <a:spcPct val="0"/>
              </a:spcBef>
            </a:pPr>
            <a:r>
              <a:rPr lang="en-US" sz="2800" dirty="0" smtClean="0">
                <a:solidFill>
                  <a:srgbClr val="000000"/>
                </a:solidFill>
                <a:latin typeface="+mj-lt"/>
                <a:ea typeface="Montserrat"/>
                <a:cs typeface="Montserrat"/>
                <a:sym typeface="Montserrat"/>
              </a:rPr>
              <a:t>Identificar as necessidades e desafios dos profissionais </a:t>
            </a:r>
            <a:r>
              <a:rPr lang="pt-BR" sz="2800" dirty="0" smtClean="0">
                <a:latin typeface="+mj-lt"/>
              </a:rPr>
              <a:t>de saúde promovendo a saúde e o bem-estar; </a:t>
            </a:r>
          </a:p>
          <a:p>
            <a:pPr lvl="0" algn="just">
              <a:lnSpc>
                <a:spcPct val="150000"/>
              </a:lnSpc>
              <a:spcBef>
                <a:spcPct val="0"/>
              </a:spcBef>
            </a:pPr>
            <a:endParaRPr lang="pt-BR" sz="2800" dirty="0" smtClean="0">
              <a:latin typeface="+mj-lt"/>
            </a:endParaRPr>
          </a:p>
          <a:p>
            <a:pPr lvl="0" algn="just">
              <a:lnSpc>
                <a:spcPct val="150000"/>
              </a:lnSpc>
              <a:spcBef>
                <a:spcPct val="0"/>
              </a:spcBef>
            </a:pPr>
            <a:r>
              <a:rPr lang="pt-BR" sz="2800" dirty="0" smtClean="0">
                <a:latin typeface="+mj-lt"/>
              </a:rPr>
              <a:t>Desenvolver ações de prevenção de doenças melhorando a qualidade de vida e reduzindo o estresse e a burnout utilizando as práticas integrativas e outras práticas alternativas.</a:t>
            </a:r>
            <a:endParaRPr lang="en-US" sz="2800" dirty="0" smtClean="0">
              <a:solidFill>
                <a:srgbClr val="000000"/>
              </a:solidFill>
              <a:latin typeface="+mj-lt"/>
              <a:ea typeface="Montserrat"/>
              <a:cs typeface="Montserrat"/>
              <a:sym typeface="Montserrat"/>
            </a:endParaRP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512227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6202397"/>
            <a:ext cx="9649072" cy="48556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/>
              <a:t>Contribuiu para um melhor relacionamento interpessoal da equipe; o reconhecimento e valorização do profissional com forte impacto na qualidade da assistência; proporcionou alívio da sobrecarga diária e liberdade de expressão; protagonismo do auto-cuidado; aumento da satisfação no trabalho; prevenção do surgimento de doenças ocupacionais; redução do estresse, entre outros.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5194286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174701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2827133"/>
            <a:ext cx="9649072" cy="670952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/>
              <a:t>Foi evidenciado a necessidade de priorizar o bem estar dos profissionais de saúde que todos os dias promovem saúde e negligenciam a sua saúde por diversos fatores e também a importância de não apenas cobrar produção mas de enxergar a pessoa por trás do profissional promovendo saúde por meio de apoio emocional, psicológico, reconhecimento e valorização, gestão de estresse com apoio das práticas integrativas, avaliação de saúde e grupos de apoio.</a:t>
            </a:r>
          </a:p>
          <a:p>
            <a:r>
              <a:rPr lang="pt-BR" sz="2800" dirty="0"/>
              <a:t/>
            </a:r>
            <a:br>
              <a:rPr lang="pt-BR" sz="2800" dirty="0"/>
            </a:b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1819022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5068493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6261096"/>
            <a:ext cx="9433048" cy="967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Ministério da Saúde.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Caderno da atenção básica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Saúde do trabalhador e da trabalhadora.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Brasília: MS,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2018</a:t>
            </a:r>
            <a:r>
              <a:rPr lang="en-US" sz="2400" dirty="0" smtClean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6202811"/>
            <a:ext cx="9721080" cy="1025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Ministério da Saúde.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Manual de implantação de serviços de práticas integrativas e complementares no SUS. 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MS, 2018</a:t>
            </a:r>
            <a:r>
              <a:rPr lang="en-US" sz="2400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6" name="Freeform 14"/>
          <p:cNvSpPr/>
          <p:nvPr/>
        </p:nvSpPr>
        <p:spPr>
          <a:xfrm>
            <a:off x="6797273" y="286597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27" name="TextBox 17"/>
          <p:cNvSpPr txBox="1"/>
          <p:nvPr/>
        </p:nvSpPr>
        <p:spPr>
          <a:xfrm>
            <a:off x="6797273" y="28731790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 smtClean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RELATOS DOS PROFISSIONAIS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8" name="TextBox 16"/>
          <p:cNvSpPr txBox="1"/>
          <p:nvPr/>
        </p:nvSpPr>
        <p:spPr>
          <a:xfrm>
            <a:off x="795908" y="29894364"/>
            <a:ext cx="9777248" cy="38779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pt-BR" sz="2800" i="1" dirty="0"/>
              <a:t>“Nós merecemos”</a:t>
            </a:r>
            <a:endParaRPr lang="pt-BR" sz="2800" dirty="0"/>
          </a:p>
          <a:p>
            <a:endParaRPr lang="pt-BR" sz="2800" dirty="0"/>
          </a:p>
          <a:p>
            <a:r>
              <a:rPr lang="pt-BR" sz="2800" i="1" dirty="0"/>
              <a:t>Foi muito importante esse momento para todos nós profissionais, que precisamos de cuidado e nos desacelerar um pouco da rotina e cobranças do trabalho! Obrigada</a:t>
            </a:r>
            <a:endParaRPr lang="pt-BR" sz="2800" dirty="0"/>
          </a:p>
          <a:p>
            <a:endParaRPr lang="pt-BR" sz="2800" dirty="0"/>
          </a:p>
          <a:p>
            <a:r>
              <a:rPr lang="pt-BR" sz="2800" i="1" dirty="0"/>
              <a:t>“...Acho que todo mundo tava precisando de um momento assim viu? Foi maravilhoso!”</a:t>
            </a:r>
            <a:endParaRPr lang="pt-BR" sz="2800" dirty="0"/>
          </a:p>
          <a:p>
            <a:endParaRPr lang="pt-BR" sz="2800" dirty="0"/>
          </a:p>
        </p:txBody>
      </p:sp>
      <p:sp>
        <p:nvSpPr>
          <p:cNvPr id="2" name="Retângulo 1"/>
          <p:cNvSpPr/>
          <p:nvPr/>
        </p:nvSpPr>
        <p:spPr>
          <a:xfrm>
            <a:off x="12487275" y="29875200"/>
            <a:ext cx="983034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i="1" dirty="0"/>
              <a:t>“Excelente momento proporcionado pra nós atuantes da área de saúde! Precisamos lembrar que também somos pacientes e precisamos de atenção e cuidados! ”</a:t>
            </a:r>
          </a:p>
          <a:p>
            <a:endParaRPr lang="pt-BR" sz="2800" i="1" dirty="0"/>
          </a:p>
          <a:p>
            <a:r>
              <a:rPr lang="pt-BR" sz="2800" i="1" dirty="0"/>
              <a:t>“Hoje foi incrível demais, conhecer mais da realidade de cada um, pude perceber mais ainda o quanto cada um é importante nessa equipe...”</a:t>
            </a:r>
          </a:p>
          <a:p>
            <a:endParaRPr lang="pt-BR" sz="2800" i="1" dirty="0"/>
          </a:p>
          <a:p>
            <a:r>
              <a:rPr lang="pt-BR" sz="2800" i="1" dirty="0"/>
              <a:t>“Momentos muito bons, ajudam bastante com o alivio da carga diária que querendo ou não a gente adquire no trabalho ,...”</a:t>
            </a:r>
            <a:endParaRPr lang="pt-BR" sz="28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566</Words>
  <Application>Microsoft Office PowerPoint</Application>
  <PresentationFormat>Personalizar</PresentationFormat>
  <Paragraphs>34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PC</cp:lastModifiedBy>
  <cp:revision>14</cp:revision>
  <dcterms:created xsi:type="dcterms:W3CDTF">2025-09-30T13:28:19Z</dcterms:created>
  <dcterms:modified xsi:type="dcterms:W3CDTF">2025-11-16T13:19:48Z</dcterms:modified>
</cp:coreProperties>
</file>