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40" d="100"/>
          <a:sy n="40" d="100"/>
        </p:scale>
        <p:origin x="474" y="-342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20903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Fortalecimento da Política Nacional de Saúde Integral da População Negra nos municípios pernambucanos.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468214" y="4388356"/>
            <a:ext cx="22466496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Oficinas Regionais da Política Nacional de Saúde Integral da População Negra em Pernambuco: formação, escuta qualificada e enfrentamento ao racismo institucional no SUS</a:t>
            </a:r>
            <a:endParaRPr lang="pt-BR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854899" y="6842473"/>
            <a:ext cx="22074674" cy="14106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Monica Rita da Silva Simplicio¹*, Melba Santiago Menezes¹,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Alexciane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Priscila da Silva¹, Ana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Carolina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Freire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Lopes¹,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Andressa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Purificação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dos Anjos²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873206" y="8138359"/>
            <a:ext cx="21674408" cy="1308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(SES-PE), Recife,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²Universidade Federal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Rural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(UFPE), Recife,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/>
            </a:r>
            <a:b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</a:b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monica_rita_silva@hotmail.com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131579" y="1403642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116286" y="15446350"/>
            <a:ext cx="9649072" cy="6347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Coordenação de Atenção à Saúde da População Negra realizou Oficinas Regionais com gestores, movimentos sociais e conselhos de saúde. As atividades ocorreram em formato presencial e online, contemplando as quatro macrorregiões do estado. Foi abordada a nota técnica estadual elaborada com apoio do Ministério da Saúde, orientando a inserção da temática racial nos planejamentos municipais em formatos de DOMI (diretrizes, objetivos, metas e indicadores), norteando as ações a serem implementadas.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131579" y="1422622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34752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4627333"/>
            <a:ext cx="9649072" cy="48422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 experiência evidenciou a importância da escuta ativa e da descentralização das ações para ampliar o alcance da Política Nacional de Saúde Integral da População Negra. Destacou-se o papel estratégico da formação e da articulação interinstitucional como instrumentos de enfrentamento ao racismo institucional e de fortalecimento da gestão participativa no SUS.</a:t>
            </a:r>
            <a:endParaRPr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972270" y="2354721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41474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Promover espaços formativos para o fortalecimento do enfrentamento ao racismo institucional no SUS, apoiar a implementação da Política Nacional de Saúde Integral da População Negra nos municípios e orientar a inserção de metas e ações voltadas à equidade racial nos planos municipais de saúde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549319" y="1554057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05776" y="16869383"/>
            <a:ext cx="9649072" cy="55581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As oficinas possibilitaram a adesão e o engajamento dos municípios, ampliando a compreensão sobre a Política Nacional de Saúde Integral da População Negra e fortalecendo o compromisso com a equidade racial. Houve o fortalecimento da integração entre estado e municípios, identificação de desafios regionais e formulação de propostas concretas para inclusão da saúde da população negra nos planos municipais de saúde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05776" y="15672508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4652972"/>
            <a:ext cx="9649072" cy="4911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Recomenda-se a continuidade das ações formativas e de monitoramento, fortalecendo o apoio técnico aos municípios. A estratégia mostrou-se eficaz para consolidar a Política Nacional de Saúde Integral da População Negra como política transversal, estimulando a inclusão de metas e ações voltadas à equidade racial nos instrumentos de gestão e ampliando a participação social no processo.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357285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076175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088165" y="31540101"/>
            <a:ext cx="9433048" cy="61555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>
                <a:latin typeface="Montserrat" pitchFamily="2" charset="0"/>
              </a:rPr>
              <a:t>BRASIL</a:t>
            </a:r>
            <a:r>
              <a:rPr lang="pt-BR" sz="2400" dirty="0">
                <a:latin typeface="Montserrat" pitchFamily="2" charset="0"/>
              </a:rPr>
              <a:t>. Ministério da Saúde. Portaria no 992, de 13 de maio de 2009. Institui </a:t>
            </a:r>
            <a:r>
              <a:rPr lang="pt-BR" sz="2400" dirty="0" smtClean="0">
                <a:latin typeface="Montserrat" pitchFamily="2" charset="0"/>
              </a:rPr>
              <a:t>a Política </a:t>
            </a:r>
            <a:r>
              <a:rPr lang="pt-BR" sz="2400" dirty="0">
                <a:latin typeface="Montserrat" pitchFamily="2" charset="0"/>
              </a:rPr>
              <a:t>Nacional de Saúde Integral da População Negra. Diário Oficial da </a:t>
            </a:r>
            <a:r>
              <a:rPr lang="pt-BR" sz="2400" dirty="0" smtClean="0">
                <a:latin typeface="Montserrat" pitchFamily="2" charset="0"/>
              </a:rPr>
              <a:t>União: seção </a:t>
            </a:r>
            <a:r>
              <a:rPr lang="pt-BR" sz="2400" dirty="0">
                <a:latin typeface="Montserrat" pitchFamily="2" charset="0"/>
              </a:rPr>
              <a:t>1, Brasília, DF, n. 91, p. 46-47, 14 maio 2009</a:t>
            </a:r>
            <a:r>
              <a:rPr lang="pt-BR" sz="2400" dirty="0" smtClean="0">
                <a:latin typeface="Montserrat" pitchFamily="2" charset="0"/>
              </a:rPr>
              <a:t>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 smtClean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latin typeface="Montserrat" pitchFamily="2" charset="0"/>
              </a:rPr>
              <a:t>PERNAMBUCO. Decreto Estadual no 37.949, de 10 de outubro de 2012. Institui, no âmbito da Secretaria Estadual de Saúde, a Coordenação de Atenção à Saúde da População Negra. Diário Oficial do Estado de Pernambuco, Recife, 11 out. 2012.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latin typeface="Montserrat" pitchFamily="2" charset="0"/>
              </a:rPr>
              <a:t>BRASIL. Ministério da Saúde. Política Nacional de Saúde Integral da População Negra : uma política para o SUS. Brasília : MS, 2013</a:t>
            </a:r>
            <a:endParaRPr sz="2400" dirty="0">
              <a:latin typeface="Montserrat" pitchFamily="2" charset="0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261760" y="31691509"/>
            <a:ext cx="9721080" cy="5129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latin typeface="Montserrat" pitchFamily="2" charset="0"/>
              </a:rPr>
              <a:t>BRASIL. Ministério da Saúde. Portaria no 344, de 1o de fevereiro de 2017. Dispõe sobre o preenchimento do quesito raça/cor nos formulários dos sistemas de informação em saúde. Diário Oficial da União: seção 1, Brasília, DF, n. 23, p. 38, 2 fev. 2017.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 smtClean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>
                <a:latin typeface="Montserrat" pitchFamily="2" charset="0"/>
              </a:rPr>
              <a:t>BRASIL</a:t>
            </a:r>
            <a:r>
              <a:rPr lang="pt-BR" sz="2400" dirty="0">
                <a:latin typeface="Montserrat" pitchFamily="2" charset="0"/>
              </a:rPr>
              <a:t>. Ministério da Saúde. Termo de Execução Descentralizada de Recursos n°166/2023, celebrado entre a União, por intermédio do Ministério da Saúde, e a Fundação Oswaldo Cruz – FIOCRUZ, visando fortalecer o Sistema Único de Saúde – SUS, 2023</a:t>
            </a:r>
            <a:r>
              <a:rPr lang="pt-BR" sz="2400" dirty="0" smtClean="0">
                <a:latin typeface="Montserrat" pitchFamily="2" charset="0"/>
              </a:rPr>
              <a:t>.</a:t>
            </a:r>
            <a:endParaRPr lang="pt-BR"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latin typeface="Montserrat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637</Words>
  <Application>Microsoft Office PowerPoint</Application>
  <PresentationFormat>Personalizar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League Spartan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USUARIO</cp:lastModifiedBy>
  <cp:revision>15</cp:revision>
  <dcterms:created xsi:type="dcterms:W3CDTF">2025-09-30T13:28:19Z</dcterms:created>
  <dcterms:modified xsi:type="dcterms:W3CDTF">2025-11-04T23:10:28Z</dcterms:modified>
</cp:coreProperties>
</file>