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30" d="100"/>
          <a:sy n="30" d="100"/>
        </p:scale>
        <p:origin x="-1618" y="-6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57200" y="10947335"/>
            <a:ext cx="9501254" cy="20903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Monitorar e consolidar todas as notificações semanais dos agravos na X Região de Saúde de Pernambuco.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057201" y="4089287"/>
            <a:ext cx="21502838" cy="2436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MONITORAMENTO </a:t>
            </a:r>
            <a:r>
              <a:rPr lang="pt-BR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ATIVO DE AGRAVOS: FERRAMENTA ESTRATÉGICA DE APOIO À GESTÃO DE VIGILÂNCIA EM SAÚDE</a:t>
            </a:r>
            <a:r>
              <a:rPr lang="pt-BR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.</a:t>
            </a:r>
            <a:endParaRPr lang="pt-BR" sz="5400" b="1" dirty="0" smtClean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3914720" y="6518179"/>
            <a:ext cx="16502178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Luiz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Henrique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Alexandre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Santos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Morgana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Cavalcanti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Galindo¹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Ivone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Oliveira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Barbosa¹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Mary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Delanea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Sousa Pinheiro dos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Santos¹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Lucymara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Rafaella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Freire de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Oliveira¹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914324" y="8018377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X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(X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GERES),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Afogados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Ingazeira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Luiz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Henrique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Alexandre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Santos: luizuast.19@gmail.com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14324" y="12947599"/>
            <a:ext cx="978700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85762" y="14019169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painel consolida todas as notificações da X Região de Saúde a partir de dados extraídos do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Sinan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Net e do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Sivep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As informações são apresentadas em gráficos e tabelas,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permitindo a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sistematização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para fortalecer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monitoramento contínuo,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facilitando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identificação de tendências epidemiológicas e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contribuindo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para a detecção de lacunas no sistema de vigilância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85762" y="1309047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chemeClr val="bg1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chemeClr val="bg1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985762" y="19519895"/>
            <a:ext cx="971556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85762" y="20591465"/>
            <a:ext cx="9649072" cy="50046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evidenciou a importância do monitoramento ativo e da integração de dados para a gestão em saúde pública. Destacou-se a necessidade de atualização contínua, capacitação dos profissionais e padronização de indicadores, permitindo decisões mais rápidas e precisas, identificação de tendências epidemiológicas e ajustes oportunos nas estratégias de prevenção e controle.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14324" y="1959133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87280" y="10875897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- Consolidar </a:t>
            </a:r>
            <a:r>
              <a:rPr lang="pt-BR" sz="2800" dirty="0" smtClean="0">
                <a:latin typeface="Montserrat"/>
              </a:rPr>
              <a:t>notificações semanais de agravos na X Região</a:t>
            </a:r>
            <a:r>
              <a:rPr lang="pt-BR" sz="2800" dirty="0" smtClean="0">
                <a:latin typeface="Montserrat"/>
              </a:rPr>
              <a:t>;</a:t>
            </a:r>
          </a:p>
          <a:p>
            <a:pPr algn="just">
              <a:lnSpc>
                <a:spcPts val="5486"/>
              </a:lnSpc>
              <a:buFontTx/>
              <a:buChar char="-"/>
            </a:pPr>
            <a:r>
              <a:rPr lang="pt-BR" sz="2800" dirty="0" smtClean="0">
                <a:latin typeface="Montserrat"/>
              </a:rPr>
              <a:t> Identificar </a:t>
            </a:r>
            <a:r>
              <a:rPr lang="pt-BR" sz="2800" dirty="0" smtClean="0">
                <a:latin typeface="Montserrat"/>
              </a:rPr>
              <a:t>alterações epidemiológicas dos agravos monitorados</a:t>
            </a:r>
            <a:r>
              <a:rPr lang="pt-BR" sz="2800" dirty="0" smtClean="0">
                <a:latin typeface="Montserrat"/>
              </a:rPr>
              <a:t>;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- Fortalecer </a:t>
            </a:r>
            <a:r>
              <a:rPr lang="pt-BR" sz="2800" dirty="0" smtClean="0">
                <a:latin typeface="Montserrat"/>
              </a:rPr>
              <a:t>a integração dos sistemas de </a:t>
            </a:r>
            <a:r>
              <a:rPr lang="pt-BR" sz="2800" dirty="0" smtClean="0">
                <a:latin typeface="Montserrat"/>
              </a:rPr>
              <a:t>informações;</a:t>
            </a:r>
          </a:p>
          <a:p>
            <a:pPr algn="just">
              <a:lnSpc>
                <a:spcPts val="5486"/>
              </a:lnSpc>
              <a:buFontTx/>
              <a:buChar char="-"/>
            </a:pPr>
            <a:r>
              <a:rPr lang="pt-BR" sz="2800" dirty="0" smtClean="0">
                <a:latin typeface="Montserrat"/>
              </a:rPr>
              <a:t> Apoiar </a:t>
            </a:r>
            <a:r>
              <a:rPr lang="pt-BR" sz="2800" dirty="0" smtClean="0">
                <a:latin typeface="Montserrat"/>
              </a:rPr>
              <a:t>o planejamento de ações de prevenção, controle e resposta em saúde pública.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87280" y="15590805"/>
            <a:ext cx="9858444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558718" y="16590937"/>
            <a:ext cx="9649072" cy="55581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painel permitiu acompanhar semanalmente todos os agravos que são notificados na X Região, identificando alterações epidemiológicas e fortalecendo a integração entre sistemas de informação. Facilitou a visualização rápida de dados, apoiou a tomada de decisão em saúde pública e contribuiu para a detecção de lacunas no monitoramento e na resposta a surtos, promovendo ações mais ágeis de prevenção e controle.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87280" y="1566224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057200" y="26306505"/>
            <a:ext cx="978700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057200" y="27378075"/>
            <a:ext cx="9649072" cy="55581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painel de monitoramento ativo de agravos demonstrou ser uma ferramenta estratégica para a vigilância em saúde, fortalecendo a integração de informações, possibilitando a identificação precoce de alterações epidemiológicas e apoiando a tomada de decisão em ações de prevenção, controle e resposta. A experiência reforça a importância da sistematização contínua e da atualização dos dados para uma gestão eficaz da saúde pública.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057200" y="2644938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343348" y="33164553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342952" y="34164685"/>
            <a:ext cx="9433048" cy="3590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Notificação Compulsória. Página oficial. Disponível em: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gov.br/saude.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Acesso:11/10/2025</a:t>
            </a:r>
            <a:endParaRPr lang="pt-BR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Feliciano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T., Cordeiro B. C.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Ressignificando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o processo de notificação compulsória na perspectiva da Educação Permanente em Saúde: um relato de experiência.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Research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Society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and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Development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2021;10(6): e21610615509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pt-BR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1915776" y="34093247"/>
            <a:ext cx="9721080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Governo do Estado de Pernambuco. Portaria SES/PE Nº.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217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1º de abril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2025.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Acrescenta doenças, agravos e eventos estaduais à Lista Nacional de Doenças de Notificação Compulsória e dá outras providências. Diário Oficial do Estado de Pernambuco [Internet]. Publicado no DOE - PE em 2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abril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pic>
        <p:nvPicPr>
          <p:cNvPr id="8200" name="Picture 8" descr="C:\Users\VIGILANCIA\Downloads\WhatsApp Image 2025-11-01 at 00.20.5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30156" y="22305977"/>
            <a:ext cx="9501254" cy="5274982"/>
          </a:xfrm>
          <a:prstGeom prst="rect">
            <a:avLst/>
          </a:prstGeom>
          <a:noFill/>
        </p:spPr>
      </p:pic>
      <p:pic>
        <p:nvPicPr>
          <p:cNvPr id="8202" name="Picture 10" descr="C:\Users\VIGILANCIA\Downloads\WhatsApp Image 2025-11-01 at 00.20.59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30156" y="27520951"/>
            <a:ext cx="9501254" cy="5372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507</Words>
  <Application>Microsoft Macintosh PowerPoint</Application>
  <PresentationFormat>Personalizar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VIGILANCIA</cp:lastModifiedBy>
  <cp:revision>17</cp:revision>
  <dcterms:created xsi:type="dcterms:W3CDTF">2025-09-30T13:28:19Z</dcterms:created>
  <dcterms:modified xsi:type="dcterms:W3CDTF">2025-11-01T03:35:55Z</dcterms:modified>
</cp:coreProperties>
</file>