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6" r:id="rId2"/>
    <p:sldId id="260" r:id="rId3"/>
    <p:sldId id="262" r:id="rId4"/>
    <p:sldId id="263" r:id="rId5"/>
    <p:sldId id="273" r:id="rId6"/>
    <p:sldId id="274" r:id="rId7"/>
    <p:sldId id="265" r:id="rId8"/>
    <p:sldId id="267" r:id="rId9"/>
    <p:sldId id="269" r:id="rId10"/>
    <p:sldId id="275" r:id="rId11"/>
    <p:sldId id="271" r:id="rId12"/>
    <p:sldId id="272" r:id="rId13"/>
  </p:sldIdLst>
  <p:sldSz cx="18286413" cy="10287000"/>
  <p:notesSz cx="6858000" cy="9144000"/>
  <p:embeddedFontLst>
    <p:embeddedFont>
      <p:font typeface="Montserrat" panose="00000500000000000000" pitchFamily="2" charset="0"/>
      <p:regular r:id="rId15"/>
      <p:bold r:id="rId16"/>
      <p:boldItalic r:id="rId17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2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B8A34E-CFE1-44E1-9F4F-8904D75E3872}" v="119" dt="2025-11-07T15:03:36.5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50" d="100"/>
          <a:sy n="50" d="100"/>
        </p:scale>
        <p:origin x="874" y="43"/>
      </p:cViewPr>
      <p:guideLst>
        <p:guide orient="horz" pos="3240"/>
        <p:guide pos="57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elle Lemos" userId="25fa040695ab8dba" providerId="LiveId" clId="{61460572-0FD6-43DD-8338-A056FAB6544B}"/>
    <pc:docChg chg="undo redo custSel addSld delSld modSld">
      <pc:chgData name="Marcelle Lemos" userId="25fa040695ab8dba" providerId="LiveId" clId="{61460572-0FD6-43DD-8338-A056FAB6544B}" dt="2025-11-07T15:07:41.081" v="1762" actId="20577"/>
      <pc:docMkLst>
        <pc:docMk/>
      </pc:docMkLst>
      <pc:sldChg chg="addSp delSp modSp mod">
        <pc:chgData name="Marcelle Lemos" userId="25fa040695ab8dba" providerId="LiveId" clId="{61460572-0FD6-43DD-8338-A056FAB6544B}" dt="2025-11-06T10:59:58.935" v="1487" actId="12789"/>
        <pc:sldMkLst>
          <pc:docMk/>
          <pc:sldMk cId="0" sldId="256"/>
        </pc:sldMkLst>
        <pc:spChg chg="mod">
          <ac:chgData name="Marcelle Lemos" userId="25fa040695ab8dba" providerId="LiveId" clId="{61460572-0FD6-43DD-8338-A056FAB6544B}" dt="2025-11-06T10:59:58.935" v="1487" actId="12789"/>
          <ac:spMkLst>
            <pc:docMk/>
            <pc:sldMk cId="0" sldId="256"/>
            <ac:spMk id="6" creationId="{00000000-0000-0000-0000-000000000000}"/>
          </ac:spMkLst>
        </pc:spChg>
        <pc:spChg chg="mod">
          <ac:chgData name="Marcelle Lemos" userId="25fa040695ab8dba" providerId="LiveId" clId="{61460572-0FD6-43DD-8338-A056FAB6544B}" dt="2025-11-05T19:20:41.984" v="220" actId="1076"/>
          <ac:spMkLst>
            <pc:docMk/>
            <pc:sldMk cId="0" sldId="256"/>
            <ac:spMk id="7" creationId="{00000000-0000-0000-0000-000000000000}"/>
          </ac:spMkLst>
        </pc:spChg>
        <pc:picChg chg="mod">
          <ac:chgData name="Marcelle Lemos" userId="25fa040695ab8dba" providerId="LiveId" clId="{61460572-0FD6-43DD-8338-A056FAB6544B}" dt="2025-11-06T10:59:58.935" v="1487" actId="12789"/>
          <ac:picMkLst>
            <pc:docMk/>
            <pc:sldMk cId="0" sldId="256"/>
            <ac:picMk id="2050" creationId="{00000000-0000-0000-0000-000000000000}"/>
          </ac:picMkLst>
        </pc:picChg>
        <pc:picChg chg="mod">
          <ac:chgData name="Marcelle Lemos" userId="25fa040695ab8dba" providerId="LiveId" clId="{61460572-0FD6-43DD-8338-A056FAB6544B}" dt="2025-11-05T22:06:49.432" v="1184" actId="1076"/>
          <ac:picMkLst>
            <pc:docMk/>
            <pc:sldMk cId="0" sldId="256"/>
            <ac:picMk id="2051" creationId="{00000000-0000-0000-0000-000000000000}"/>
          </ac:picMkLst>
        </pc:picChg>
      </pc:sldChg>
      <pc:sldChg chg="addSp delSp modSp mod">
        <pc:chgData name="Marcelle Lemos" userId="25fa040695ab8dba" providerId="LiveId" clId="{61460572-0FD6-43DD-8338-A056FAB6544B}" dt="2025-11-07T14:54:26.859" v="1670" actId="1076"/>
        <pc:sldMkLst>
          <pc:docMk/>
          <pc:sldMk cId="0" sldId="260"/>
        </pc:sldMkLst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60"/>
            <ac:spMk id="5" creationId="{00000000-0000-0000-0000-000000000000}"/>
          </ac:spMkLst>
        </pc:spChg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60"/>
            <ac:spMk id="6" creationId="{00000000-0000-0000-0000-000000000000}"/>
          </ac:spMkLst>
        </pc:spChg>
        <pc:spChg chg="add del mod">
          <ac:chgData name="Marcelle Lemos" userId="25fa040695ab8dba" providerId="LiveId" clId="{61460572-0FD6-43DD-8338-A056FAB6544B}" dt="2025-11-07T14:28:37.470" v="1540" actId="14100"/>
          <ac:spMkLst>
            <pc:docMk/>
            <pc:sldMk cId="0" sldId="260"/>
            <ac:spMk id="7" creationId="{00000000-0000-0000-0000-000000000000}"/>
          </ac:spMkLst>
        </pc:spChg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60"/>
            <ac:spMk id="8" creationId="{5FAE65DD-5258-FC7E-1BA0-23BE3E11585B}"/>
          </ac:spMkLst>
        </pc:spChg>
        <pc:spChg chg="mod">
          <ac:chgData name="Marcelle Lemos" userId="25fa040695ab8dba" providerId="LiveId" clId="{61460572-0FD6-43DD-8338-A056FAB6544B}" dt="2025-11-05T19:12:15.990" v="148" actId="1076"/>
          <ac:spMkLst>
            <pc:docMk/>
            <pc:sldMk cId="0" sldId="260"/>
            <ac:spMk id="12" creationId="{73256DF5-919D-61B3-FC08-122E448B736C}"/>
          </ac:spMkLst>
        </pc:spChg>
        <pc:picChg chg="add mod">
          <ac:chgData name="Marcelle Lemos" userId="25fa040695ab8dba" providerId="LiveId" clId="{61460572-0FD6-43DD-8338-A056FAB6544B}" dt="2025-11-07T14:54:26.859" v="1670" actId="1076"/>
          <ac:picMkLst>
            <pc:docMk/>
            <pc:sldMk cId="0" sldId="260"/>
            <ac:picMk id="4" creationId="{D466AA1C-2436-304E-735F-786339E93197}"/>
          </ac:picMkLst>
        </pc:picChg>
        <pc:picChg chg="mod">
          <ac:chgData name="Marcelle Lemos" userId="25fa040695ab8dba" providerId="LiveId" clId="{61460572-0FD6-43DD-8338-A056FAB6544B}" dt="2025-11-05T22:06:54.271" v="1190" actId="1036"/>
          <ac:picMkLst>
            <pc:docMk/>
            <pc:sldMk cId="0" sldId="260"/>
            <ac:picMk id="11" creationId="{00000000-0000-0000-0000-000000000000}"/>
          </ac:picMkLst>
        </pc:picChg>
        <pc:picChg chg="add del mod">
          <ac:chgData name="Marcelle Lemos" userId="25fa040695ab8dba" providerId="LiveId" clId="{61460572-0FD6-43DD-8338-A056FAB6544B}" dt="2025-11-07T14:54:04.422" v="1660" actId="478"/>
          <ac:picMkLst>
            <pc:docMk/>
            <pc:sldMk cId="0" sldId="260"/>
            <ac:picMk id="13" creationId="{3534CEC7-028F-BFA9-D3F3-F5465B9BFAC4}"/>
          </ac:picMkLst>
        </pc:picChg>
      </pc:sldChg>
      <pc:sldChg chg="addSp delSp modSp mod">
        <pc:chgData name="Marcelle Lemos" userId="25fa040695ab8dba" providerId="LiveId" clId="{61460572-0FD6-43DD-8338-A056FAB6544B}" dt="2025-11-07T14:53:20.225" v="1659" actId="1076"/>
        <pc:sldMkLst>
          <pc:docMk/>
          <pc:sldMk cId="0" sldId="262"/>
        </pc:sldMkLst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62"/>
            <ac:spMk id="5" creationId="{00000000-0000-0000-0000-000000000000}"/>
          </ac:spMkLst>
        </pc:spChg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62"/>
            <ac:spMk id="6" creationId="{00000000-0000-0000-0000-000000000000}"/>
          </ac:spMkLst>
        </pc:spChg>
        <pc:spChg chg="mod">
          <ac:chgData name="Marcelle Lemos" userId="25fa040695ab8dba" providerId="LiveId" clId="{61460572-0FD6-43DD-8338-A056FAB6544B}" dt="2025-11-06T11:01:24.816" v="1491" actId="179"/>
          <ac:spMkLst>
            <pc:docMk/>
            <pc:sldMk cId="0" sldId="262"/>
            <ac:spMk id="7" creationId="{00000000-0000-0000-0000-000000000000}"/>
          </ac:spMkLst>
        </pc:spChg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62"/>
            <ac:spMk id="8" creationId="{5FAE65DD-5258-FC7E-1BA0-23BE3E11585B}"/>
          </ac:spMkLst>
        </pc:spChg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62"/>
            <ac:spMk id="10" creationId="{74AC1B0C-74BA-3BB4-EA85-5D1C0DE92037}"/>
          </ac:spMkLst>
        </pc:spChg>
        <pc:picChg chg="add del mod">
          <ac:chgData name="Marcelle Lemos" userId="25fa040695ab8dba" providerId="LiveId" clId="{61460572-0FD6-43DD-8338-A056FAB6544B}" dt="2025-11-07T14:53:06.236" v="1653" actId="478"/>
          <ac:picMkLst>
            <pc:docMk/>
            <pc:sldMk cId="0" sldId="262"/>
            <ac:picMk id="4" creationId="{6DE76A21-351B-154D-57EF-71684E58F9AC}"/>
          </ac:picMkLst>
        </pc:picChg>
        <pc:picChg chg="mod">
          <ac:chgData name="Marcelle Lemos" userId="25fa040695ab8dba" providerId="LiveId" clId="{61460572-0FD6-43DD-8338-A056FAB6544B}" dt="2025-11-05T22:06:58.628" v="1193" actId="1035"/>
          <ac:picMkLst>
            <pc:docMk/>
            <pc:sldMk cId="0" sldId="262"/>
            <ac:picMk id="11" creationId="{00000000-0000-0000-0000-000000000000}"/>
          </ac:picMkLst>
        </pc:picChg>
        <pc:picChg chg="add mod">
          <ac:chgData name="Marcelle Lemos" userId="25fa040695ab8dba" providerId="LiveId" clId="{61460572-0FD6-43DD-8338-A056FAB6544B}" dt="2025-11-07T14:53:20.225" v="1659" actId="1076"/>
          <ac:picMkLst>
            <pc:docMk/>
            <pc:sldMk cId="0" sldId="262"/>
            <ac:picMk id="12" creationId="{E35E6015-9E1E-C8EA-F456-916A7AE696B2}"/>
          </ac:picMkLst>
        </pc:picChg>
      </pc:sldChg>
      <pc:sldChg chg="addSp delSp modSp mod">
        <pc:chgData name="Marcelle Lemos" userId="25fa040695ab8dba" providerId="LiveId" clId="{61460572-0FD6-43DD-8338-A056FAB6544B}" dt="2025-11-07T15:00:08.641" v="1689" actId="1076"/>
        <pc:sldMkLst>
          <pc:docMk/>
          <pc:sldMk cId="0" sldId="263"/>
        </pc:sldMkLst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63"/>
            <ac:spMk id="5" creationId="{00000000-0000-0000-0000-000000000000}"/>
          </ac:spMkLst>
        </pc:spChg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63"/>
            <ac:spMk id="6" creationId="{00000000-0000-0000-0000-000000000000}"/>
          </ac:spMkLst>
        </pc:spChg>
        <pc:spChg chg="mod topLvl">
          <ac:chgData name="Marcelle Lemos" userId="25fa040695ab8dba" providerId="LiveId" clId="{61460572-0FD6-43DD-8338-A056FAB6544B}" dt="2025-11-07T14:37:28.576" v="1641" actId="20577"/>
          <ac:spMkLst>
            <pc:docMk/>
            <pc:sldMk cId="0" sldId="263"/>
            <ac:spMk id="7" creationId="{00000000-0000-0000-0000-000000000000}"/>
          </ac:spMkLst>
        </pc:spChg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63"/>
            <ac:spMk id="8" creationId="{5FAE65DD-5258-FC7E-1BA0-23BE3E11585B}"/>
          </ac:spMkLst>
        </pc:spChg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63"/>
            <ac:spMk id="13" creationId="{1D76F9B6-E85C-B7F8-D3E9-04D577ABBB49}"/>
          </ac:spMkLst>
        </pc:spChg>
        <pc:grpChg chg="mod">
          <ac:chgData name="Marcelle Lemos" userId="25fa040695ab8dba" providerId="LiveId" clId="{61460572-0FD6-43DD-8338-A056FAB6544B}" dt="2025-11-07T14:27:51.663" v="1537" actId="1076"/>
          <ac:grpSpMkLst>
            <pc:docMk/>
            <pc:sldMk cId="0" sldId="263"/>
            <ac:grpSpMk id="2" creationId="{00000000-0000-0000-0000-000000000000}"/>
          </ac:grpSpMkLst>
        </pc:grpChg>
        <pc:grpChg chg="add del mod">
          <ac:chgData name="Marcelle Lemos" userId="25fa040695ab8dba" providerId="LiveId" clId="{61460572-0FD6-43DD-8338-A056FAB6544B}" dt="2025-11-07T14:59:59.035" v="1685" actId="478"/>
          <ac:grpSpMkLst>
            <pc:docMk/>
            <pc:sldMk cId="0" sldId="263"/>
            <ac:grpSpMk id="20" creationId="{6AADA644-D21D-B4C7-5566-0D90D76C05A6}"/>
          </ac:grpSpMkLst>
        </pc:grpChg>
        <pc:picChg chg="add mod topLvl">
          <ac:chgData name="Marcelle Lemos" userId="25fa040695ab8dba" providerId="LiveId" clId="{61460572-0FD6-43DD-8338-A056FAB6544B}" dt="2025-11-06T11:01:05.029" v="1489" actId="1037"/>
          <ac:picMkLst>
            <pc:docMk/>
            <pc:sldMk cId="0" sldId="263"/>
            <ac:picMk id="4" creationId="{1F411923-993B-9EDB-1DD4-90C59E15D145}"/>
          </ac:picMkLst>
        </pc:picChg>
        <pc:picChg chg="add mod">
          <ac:chgData name="Marcelle Lemos" userId="25fa040695ab8dba" providerId="LiveId" clId="{61460572-0FD6-43DD-8338-A056FAB6544B}" dt="2025-11-07T14:55:17.665" v="1677" actId="1076"/>
          <ac:picMkLst>
            <pc:docMk/>
            <pc:sldMk cId="0" sldId="263"/>
            <ac:picMk id="10" creationId="{6C991D0D-DB18-9FA2-A816-4A8D74F805DE}"/>
          </ac:picMkLst>
        </pc:picChg>
        <pc:picChg chg="mod">
          <ac:chgData name="Marcelle Lemos" userId="25fa040695ab8dba" providerId="LiveId" clId="{61460572-0FD6-43DD-8338-A056FAB6544B}" dt="2025-11-05T22:07:02.742" v="1195" actId="1036"/>
          <ac:picMkLst>
            <pc:docMk/>
            <pc:sldMk cId="0" sldId="263"/>
            <ac:picMk id="11" creationId="{00000000-0000-0000-0000-000000000000}"/>
          </ac:picMkLst>
        </pc:picChg>
        <pc:picChg chg="add del mod modCrop">
          <ac:chgData name="Marcelle Lemos" userId="25fa040695ab8dba" providerId="LiveId" clId="{61460572-0FD6-43DD-8338-A056FAB6544B}" dt="2025-11-07T14:55:02.205" v="1671" actId="478"/>
          <ac:picMkLst>
            <pc:docMk/>
            <pc:sldMk cId="0" sldId="263"/>
            <ac:picMk id="14" creationId="{CA7DABDB-C5F7-5319-8D69-0AAF0CD8D025}"/>
          </ac:picMkLst>
        </pc:picChg>
        <pc:picChg chg="add mod">
          <ac:chgData name="Marcelle Lemos" userId="25fa040695ab8dba" providerId="LiveId" clId="{61460572-0FD6-43DD-8338-A056FAB6544B}" dt="2025-11-07T15:00:08.641" v="1689" actId="1076"/>
          <ac:picMkLst>
            <pc:docMk/>
            <pc:sldMk cId="0" sldId="263"/>
            <ac:picMk id="15" creationId="{D663FC87-057E-823A-39D6-F23A241D9384}"/>
          </ac:picMkLst>
        </pc:picChg>
      </pc:sldChg>
      <pc:sldChg chg="addSp delSp modSp mod">
        <pc:chgData name="Marcelle Lemos" userId="25fa040695ab8dba" providerId="LiveId" clId="{61460572-0FD6-43DD-8338-A056FAB6544B}" dt="2025-11-07T15:02:41.844" v="1727" actId="1038"/>
        <pc:sldMkLst>
          <pc:docMk/>
          <pc:sldMk cId="0" sldId="265"/>
        </pc:sldMkLst>
        <pc:spChg chg="add mod">
          <ac:chgData name="Marcelle Lemos" userId="25fa040695ab8dba" providerId="LiveId" clId="{61460572-0FD6-43DD-8338-A056FAB6544B}" dt="2025-11-07T14:30:38.721" v="1554" actId="207"/>
          <ac:spMkLst>
            <pc:docMk/>
            <pc:sldMk cId="0" sldId="265"/>
            <ac:spMk id="4" creationId="{B6263E1E-DC7B-7B9C-B61D-8F9DAEAF9D1F}"/>
          </ac:spMkLst>
        </pc:spChg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65"/>
            <ac:spMk id="5" creationId="{00000000-0000-0000-0000-000000000000}"/>
          </ac:spMkLst>
        </pc:spChg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65"/>
            <ac:spMk id="6" creationId="{00000000-0000-0000-0000-000000000000}"/>
          </ac:spMkLst>
        </pc:spChg>
        <pc:spChg chg="mod">
          <ac:chgData name="Marcelle Lemos" userId="25fa040695ab8dba" providerId="LiveId" clId="{61460572-0FD6-43DD-8338-A056FAB6544B}" dt="2025-11-07T14:38:20.319" v="1645" actId="113"/>
          <ac:spMkLst>
            <pc:docMk/>
            <pc:sldMk cId="0" sldId="265"/>
            <ac:spMk id="7" creationId="{00000000-0000-0000-0000-000000000000}"/>
          </ac:spMkLst>
        </pc:spChg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65"/>
            <ac:spMk id="8" creationId="{5FAE65DD-5258-FC7E-1BA0-23BE3E11585B}"/>
          </ac:spMkLst>
        </pc:spChg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65"/>
            <ac:spMk id="10" creationId="{74AC1B0C-74BA-3BB4-EA85-5D1C0DE92037}"/>
          </ac:spMkLst>
        </pc:spChg>
        <pc:picChg chg="mod">
          <ac:chgData name="Marcelle Lemos" userId="25fa040695ab8dba" providerId="LiveId" clId="{61460572-0FD6-43DD-8338-A056FAB6544B}" dt="2025-11-05T22:07:15.845" v="1201" actId="1036"/>
          <ac:picMkLst>
            <pc:docMk/>
            <pc:sldMk cId="0" sldId="265"/>
            <ac:picMk id="11" creationId="{00000000-0000-0000-0000-000000000000}"/>
          </ac:picMkLst>
        </pc:picChg>
        <pc:picChg chg="add mod">
          <ac:chgData name="Marcelle Lemos" userId="25fa040695ab8dba" providerId="LiveId" clId="{61460572-0FD6-43DD-8338-A056FAB6544B}" dt="2025-11-07T15:02:41.844" v="1727" actId="1038"/>
          <ac:picMkLst>
            <pc:docMk/>
            <pc:sldMk cId="0" sldId="265"/>
            <ac:picMk id="12" creationId="{6447161D-DB6F-14C4-6A4B-4EEC4C2558A0}"/>
          </ac:picMkLst>
        </pc:picChg>
        <pc:picChg chg="add del mod">
          <ac:chgData name="Marcelle Lemos" userId="25fa040695ab8dba" providerId="LiveId" clId="{61460572-0FD6-43DD-8338-A056FAB6544B}" dt="2025-11-07T15:02:03.619" v="1704" actId="478"/>
          <ac:picMkLst>
            <pc:docMk/>
            <pc:sldMk cId="0" sldId="265"/>
            <ac:picMk id="13" creationId="{ADCBE33C-63C3-7BF3-0B7A-00E4CB810266}"/>
          </ac:picMkLst>
        </pc:picChg>
        <pc:picChg chg="add del mod">
          <ac:chgData name="Marcelle Lemos" userId="25fa040695ab8dba" providerId="LiveId" clId="{61460572-0FD6-43DD-8338-A056FAB6544B}" dt="2025-11-07T15:02:03.619" v="1704" actId="478"/>
          <ac:picMkLst>
            <pc:docMk/>
            <pc:sldMk cId="0" sldId="265"/>
            <ac:picMk id="16" creationId="{7B653093-2BCE-38BB-E84D-E1F497D8426A}"/>
          </ac:picMkLst>
        </pc:picChg>
      </pc:sldChg>
      <pc:sldChg chg="addSp modSp mod">
        <pc:chgData name="Marcelle Lemos" userId="25fa040695ab8dba" providerId="LiveId" clId="{61460572-0FD6-43DD-8338-A056FAB6544B}" dt="2025-11-07T15:07:32.387" v="1760" actId="20577"/>
        <pc:sldMkLst>
          <pc:docMk/>
          <pc:sldMk cId="0" sldId="267"/>
        </pc:sldMkLst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67"/>
            <ac:spMk id="5" creationId="{00000000-0000-0000-0000-000000000000}"/>
          </ac:spMkLst>
        </pc:spChg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67"/>
            <ac:spMk id="6" creationId="{00000000-0000-0000-0000-000000000000}"/>
          </ac:spMkLst>
        </pc:spChg>
        <pc:spChg chg="mod">
          <ac:chgData name="Marcelle Lemos" userId="25fa040695ab8dba" providerId="LiveId" clId="{61460572-0FD6-43DD-8338-A056FAB6544B}" dt="2025-11-07T14:30:59.917" v="1557" actId="1076"/>
          <ac:spMkLst>
            <pc:docMk/>
            <pc:sldMk cId="0" sldId="267"/>
            <ac:spMk id="7" creationId="{00000000-0000-0000-0000-000000000000}"/>
          </ac:spMkLst>
        </pc:spChg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67"/>
            <ac:spMk id="8" creationId="{5FAE65DD-5258-FC7E-1BA0-23BE3E11585B}"/>
          </ac:spMkLst>
        </pc:spChg>
        <pc:spChg chg="mod">
          <ac:chgData name="Marcelle Lemos" userId="25fa040695ab8dba" providerId="LiveId" clId="{61460572-0FD6-43DD-8338-A056FAB6544B}" dt="2025-11-07T15:07:32.387" v="1760" actId="20577"/>
          <ac:spMkLst>
            <pc:docMk/>
            <pc:sldMk cId="0" sldId="267"/>
            <ac:spMk id="10" creationId="{74AC1B0C-74BA-3BB4-EA85-5D1C0DE92037}"/>
          </ac:spMkLst>
        </pc:spChg>
        <pc:picChg chg="add mod">
          <ac:chgData name="Marcelle Lemos" userId="25fa040695ab8dba" providerId="LiveId" clId="{61460572-0FD6-43DD-8338-A056FAB6544B}" dt="2025-11-05T21:12:46.818" v="860" actId="1076"/>
          <ac:picMkLst>
            <pc:docMk/>
            <pc:sldMk cId="0" sldId="267"/>
            <ac:picMk id="4" creationId="{5EFA80B4-FCBB-436C-C832-F717A7568E35}"/>
          </ac:picMkLst>
        </pc:picChg>
        <pc:picChg chg="mod">
          <ac:chgData name="Marcelle Lemos" userId="25fa040695ab8dba" providerId="LiveId" clId="{61460572-0FD6-43DD-8338-A056FAB6544B}" dt="2025-11-05T22:07:19.169" v="1203" actId="1036"/>
          <ac:picMkLst>
            <pc:docMk/>
            <pc:sldMk cId="0" sldId="267"/>
            <ac:picMk id="11" creationId="{00000000-0000-0000-0000-000000000000}"/>
          </ac:picMkLst>
        </pc:picChg>
      </pc:sldChg>
      <pc:sldChg chg="addSp delSp modSp mod">
        <pc:chgData name="Marcelle Lemos" userId="25fa040695ab8dba" providerId="LiveId" clId="{61460572-0FD6-43DD-8338-A056FAB6544B}" dt="2025-11-07T15:07:37.213" v="1761" actId="20577"/>
        <pc:sldMkLst>
          <pc:docMk/>
          <pc:sldMk cId="0" sldId="269"/>
        </pc:sldMkLst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69"/>
            <ac:spMk id="5" creationId="{00000000-0000-0000-0000-000000000000}"/>
          </ac:spMkLst>
        </pc:spChg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69"/>
            <ac:spMk id="6" creationId="{00000000-0000-0000-0000-000000000000}"/>
          </ac:spMkLst>
        </pc:spChg>
        <pc:spChg chg="mod">
          <ac:chgData name="Marcelle Lemos" userId="25fa040695ab8dba" providerId="LiveId" clId="{61460572-0FD6-43DD-8338-A056FAB6544B}" dt="2025-11-07T14:32:49.033" v="1597" actId="1076"/>
          <ac:spMkLst>
            <pc:docMk/>
            <pc:sldMk cId="0" sldId="269"/>
            <ac:spMk id="7" creationId="{00000000-0000-0000-0000-000000000000}"/>
          </ac:spMkLst>
        </pc:spChg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69"/>
            <ac:spMk id="8" creationId="{5FAE65DD-5258-FC7E-1BA0-23BE3E11585B}"/>
          </ac:spMkLst>
        </pc:spChg>
        <pc:spChg chg="mod">
          <ac:chgData name="Marcelle Lemos" userId="25fa040695ab8dba" providerId="LiveId" clId="{61460572-0FD6-43DD-8338-A056FAB6544B}" dt="2025-11-07T15:07:37.213" v="1761" actId="20577"/>
          <ac:spMkLst>
            <pc:docMk/>
            <pc:sldMk cId="0" sldId="269"/>
            <ac:spMk id="10" creationId="{74AC1B0C-74BA-3BB4-EA85-5D1C0DE92037}"/>
          </ac:spMkLst>
        </pc:spChg>
        <pc:spChg chg="add mod">
          <ac:chgData name="Marcelle Lemos" userId="25fa040695ab8dba" providerId="LiveId" clId="{61460572-0FD6-43DD-8338-A056FAB6544B}" dt="2025-11-07T14:32:43.241" v="1596" actId="1037"/>
          <ac:spMkLst>
            <pc:docMk/>
            <pc:sldMk cId="0" sldId="269"/>
            <ac:spMk id="12" creationId="{CE6C0100-5B74-88D5-208E-792A0FF03CDC}"/>
          </ac:spMkLst>
        </pc:spChg>
        <pc:grpChg chg="mod">
          <ac:chgData name="Marcelle Lemos" userId="25fa040695ab8dba" providerId="LiveId" clId="{61460572-0FD6-43DD-8338-A056FAB6544B}" dt="2025-11-05T19:39:43.493" v="398" actId="1076"/>
          <ac:grpSpMkLst>
            <pc:docMk/>
            <pc:sldMk cId="0" sldId="269"/>
            <ac:grpSpMk id="2" creationId="{00000000-0000-0000-0000-000000000000}"/>
          </ac:grpSpMkLst>
        </pc:grpChg>
        <pc:grpChg chg="add del mod">
          <ac:chgData name="Marcelle Lemos" userId="25fa040695ab8dba" providerId="LiveId" clId="{61460572-0FD6-43DD-8338-A056FAB6544B}" dt="2025-11-07T14:55:57.973" v="1678" actId="478"/>
          <ac:grpSpMkLst>
            <pc:docMk/>
            <pc:sldMk cId="0" sldId="269"/>
            <ac:grpSpMk id="13" creationId="{9CAED192-9906-1606-3C74-B5E0DD7A67E4}"/>
          </ac:grpSpMkLst>
        </pc:grpChg>
        <pc:picChg chg="add mod">
          <ac:chgData name="Marcelle Lemos" userId="25fa040695ab8dba" providerId="LiveId" clId="{61460572-0FD6-43DD-8338-A056FAB6544B}" dt="2025-11-07T14:56:11.282" v="1684" actId="1076"/>
          <ac:picMkLst>
            <pc:docMk/>
            <pc:sldMk cId="0" sldId="269"/>
            <ac:picMk id="4" creationId="{8AEFD9F7-EAA8-46D8-5331-A864473EE71D}"/>
          </ac:picMkLst>
        </pc:picChg>
        <pc:picChg chg="mod">
          <ac:chgData name="Marcelle Lemos" userId="25fa040695ab8dba" providerId="LiveId" clId="{61460572-0FD6-43DD-8338-A056FAB6544B}" dt="2025-11-05T22:06:37.348" v="1183" actId="1076"/>
          <ac:picMkLst>
            <pc:docMk/>
            <pc:sldMk cId="0" sldId="269"/>
            <ac:picMk id="11" creationId="{00000000-0000-0000-0000-000000000000}"/>
          </ac:picMkLst>
        </pc:picChg>
        <pc:picChg chg="add mod">
          <ac:chgData name="Marcelle Lemos" userId="25fa040695ab8dba" providerId="LiveId" clId="{61460572-0FD6-43DD-8338-A056FAB6544B}" dt="2025-11-07T14:32:43.241" v="1596" actId="1037"/>
          <ac:picMkLst>
            <pc:docMk/>
            <pc:sldMk cId="0" sldId="269"/>
            <ac:picMk id="1032" creationId="{6BA631C4-C897-AEF5-56C7-6FFF77EDDF41}"/>
          </ac:picMkLst>
        </pc:picChg>
      </pc:sldChg>
      <pc:sldChg chg="addSp delSp modSp mod">
        <pc:chgData name="Marcelle Lemos" userId="25fa040695ab8dba" providerId="LiveId" clId="{61460572-0FD6-43DD-8338-A056FAB6544B}" dt="2025-11-07T14:35:26.267" v="1628" actId="1076"/>
        <pc:sldMkLst>
          <pc:docMk/>
          <pc:sldMk cId="0" sldId="271"/>
        </pc:sldMkLst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71"/>
            <ac:spMk id="5" creationId="{00000000-0000-0000-0000-000000000000}"/>
          </ac:spMkLst>
        </pc:spChg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71"/>
            <ac:spMk id="6" creationId="{00000000-0000-0000-0000-000000000000}"/>
          </ac:spMkLst>
        </pc:spChg>
        <pc:spChg chg="mod">
          <ac:chgData name="Marcelle Lemos" userId="25fa040695ab8dba" providerId="LiveId" clId="{61460572-0FD6-43DD-8338-A056FAB6544B}" dt="2025-11-07T14:35:26.267" v="1628" actId="1076"/>
          <ac:spMkLst>
            <pc:docMk/>
            <pc:sldMk cId="0" sldId="271"/>
            <ac:spMk id="7" creationId="{00000000-0000-0000-0000-000000000000}"/>
          </ac:spMkLst>
        </pc:spChg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71"/>
            <ac:spMk id="8" creationId="{5FAE65DD-5258-FC7E-1BA0-23BE3E11585B}"/>
          </ac:spMkLst>
        </pc:spChg>
        <pc:spChg chg="mod">
          <ac:chgData name="Marcelle Lemos" userId="25fa040695ab8dba" providerId="LiveId" clId="{61460572-0FD6-43DD-8338-A056FAB6544B}" dt="2025-11-05T19:03:38.289" v="89" actId="790"/>
          <ac:spMkLst>
            <pc:docMk/>
            <pc:sldMk cId="0" sldId="271"/>
            <ac:spMk id="10" creationId="{74AC1B0C-74BA-3BB4-EA85-5D1C0DE92037}"/>
          </ac:spMkLst>
        </pc:spChg>
        <pc:grpChg chg="add mod">
          <ac:chgData name="Marcelle Lemos" userId="25fa040695ab8dba" providerId="LiveId" clId="{61460572-0FD6-43DD-8338-A056FAB6544B}" dt="2025-11-05T22:06:07.988" v="1179" actId="164"/>
          <ac:grpSpMkLst>
            <pc:docMk/>
            <pc:sldMk cId="0" sldId="271"/>
            <ac:grpSpMk id="17" creationId="{7B898732-6424-6E65-AEAB-3CDE6C1ED3A3}"/>
          </ac:grpSpMkLst>
        </pc:grpChg>
        <pc:grpChg chg="add mod">
          <ac:chgData name="Marcelle Lemos" userId="25fa040695ab8dba" providerId="LiveId" clId="{61460572-0FD6-43DD-8338-A056FAB6544B}" dt="2025-11-05T22:06:11.982" v="1180" actId="1076"/>
          <ac:grpSpMkLst>
            <pc:docMk/>
            <pc:sldMk cId="0" sldId="271"/>
            <ac:grpSpMk id="18" creationId="{2CFAF32B-9100-E385-53C8-A260B56EB8AA}"/>
          </ac:grpSpMkLst>
        </pc:grpChg>
        <pc:picChg chg="add mod">
          <ac:chgData name="Marcelle Lemos" userId="25fa040695ab8dba" providerId="LiveId" clId="{61460572-0FD6-43DD-8338-A056FAB6544B}" dt="2025-11-05T22:06:07.988" v="1179" actId="164"/>
          <ac:picMkLst>
            <pc:docMk/>
            <pc:sldMk cId="0" sldId="271"/>
            <ac:picMk id="4" creationId="{AF15C07A-F5D9-4D7E-CD73-6D6245317B1E}"/>
          </ac:picMkLst>
        </pc:picChg>
        <pc:picChg chg="mod">
          <ac:chgData name="Marcelle Lemos" userId="25fa040695ab8dba" providerId="LiveId" clId="{61460572-0FD6-43DD-8338-A056FAB6544B}" dt="2025-11-05T22:06:24.975" v="1181" actId="1076"/>
          <ac:picMkLst>
            <pc:docMk/>
            <pc:sldMk cId="0" sldId="271"/>
            <ac:picMk id="11" creationId="{00000000-0000-0000-0000-000000000000}"/>
          </ac:picMkLst>
        </pc:picChg>
        <pc:picChg chg="add mod">
          <ac:chgData name="Marcelle Lemos" userId="25fa040695ab8dba" providerId="LiveId" clId="{61460572-0FD6-43DD-8338-A056FAB6544B}" dt="2025-11-05T22:06:07.988" v="1179" actId="164"/>
          <ac:picMkLst>
            <pc:docMk/>
            <pc:sldMk cId="0" sldId="271"/>
            <ac:picMk id="13" creationId="{8107DF59-2635-9DFB-9C8C-6B1AD3C1B1A6}"/>
          </ac:picMkLst>
        </pc:picChg>
        <pc:picChg chg="add mod modCrop">
          <ac:chgData name="Marcelle Lemos" userId="25fa040695ab8dba" providerId="LiveId" clId="{61460572-0FD6-43DD-8338-A056FAB6544B}" dt="2025-11-05T22:05:43.487" v="1175" actId="164"/>
          <ac:picMkLst>
            <pc:docMk/>
            <pc:sldMk cId="0" sldId="271"/>
            <ac:picMk id="15" creationId="{773FF7DC-DEBF-386B-34EB-1354EDED5912}"/>
          </ac:picMkLst>
        </pc:picChg>
        <pc:picChg chg="add mod modCrop">
          <ac:chgData name="Marcelle Lemos" userId="25fa040695ab8dba" providerId="LiveId" clId="{61460572-0FD6-43DD-8338-A056FAB6544B}" dt="2025-11-05T22:05:43.487" v="1175" actId="164"/>
          <ac:picMkLst>
            <pc:docMk/>
            <pc:sldMk cId="0" sldId="271"/>
            <ac:picMk id="16" creationId="{12DF5B7B-5107-4C09-1116-35D1CC96B017}"/>
          </ac:picMkLst>
        </pc:picChg>
      </pc:sldChg>
      <pc:sldChg chg="addSp modSp mod">
        <pc:chgData name="Marcelle Lemos" userId="25fa040695ab8dba" providerId="LiveId" clId="{61460572-0FD6-43DD-8338-A056FAB6544B}" dt="2025-11-05T22:11:32.902" v="1245" actId="1076"/>
        <pc:sldMkLst>
          <pc:docMk/>
          <pc:sldMk cId="0" sldId="272"/>
        </pc:sldMkLst>
        <pc:spChg chg="mod">
          <ac:chgData name="Marcelle Lemos" userId="25fa040695ab8dba" providerId="LiveId" clId="{61460572-0FD6-43DD-8338-A056FAB6544B}" dt="2025-11-05T22:11:08.311" v="1241" actId="242"/>
          <ac:spMkLst>
            <pc:docMk/>
            <pc:sldMk cId="0" sldId="272"/>
            <ac:spMk id="9" creationId="{00000000-0000-0000-0000-000000000000}"/>
          </ac:spMkLst>
        </pc:spChg>
        <pc:spChg chg="mod">
          <ac:chgData name="Marcelle Lemos" userId="25fa040695ab8dba" providerId="LiveId" clId="{61460572-0FD6-43DD-8338-A056FAB6544B}" dt="2025-11-05T22:11:32.902" v="1245" actId="1076"/>
          <ac:spMkLst>
            <pc:docMk/>
            <pc:sldMk cId="0" sldId="272"/>
            <ac:spMk id="11" creationId="{00000000-0000-0000-0000-000000000000}"/>
          </ac:spMkLst>
        </pc:spChg>
        <pc:grpChg chg="add mod">
          <ac:chgData name="Marcelle Lemos" userId="25fa040695ab8dba" providerId="LiveId" clId="{61460572-0FD6-43DD-8338-A056FAB6544B}" dt="2025-11-05T22:10:50.484" v="1238" actId="12788"/>
          <ac:grpSpMkLst>
            <pc:docMk/>
            <pc:sldMk cId="0" sldId="272"/>
            <ac:grpSpMk id="4" creationId="{EE8D38CA-F49B-7720-A369-191DA3544A41}"/>
          </ac:grpSpMkLst>
        </pc:grpChg>
        <pc:picChg chg="add mod">
          <ac:chgData name="Marcelle Lemos" userId="25fa040695ab8dba" providerId="LiveId" clId="{61460572-0FD6-43DD-8338-A056FAB6544B}" dt="2025-11-05T22:09:58.534" v="1226" actId="164"/>
          <ac:picMkLst>
            <pc:docMk/>
            <pc:sldMk cId="0" sldId="272"/>
            <ac:picMk id="2" creationId="{55F4E282-8AAB-23E2-B42B-D047F7901556}"/>
          </ac:picMkLst>
        </pc:picChg>
        <pc:picChg chg="add mod">
          <ac:chgData name="Marcelle Lemos" userId="25fa040695ab8dba" providerId="LiveId" clId="{61460572-0FD6-43DD-8338-A056FAB6544B}" dt="2025-11-05T22:09:58.534" v="1226" actId="164"/>
          <ac:picMkLst>
            <pc:docMk/>
            <pc:sldMk cId="0" sldId="272"/>
            <ac:picMk id="3" creationId="{9F5FD7E4-A50D-71B7-1965-CABCAF7AD603}"/>
          </ac:picMkLst>
        </pc:picChg>
        <pc:picChg chg="mod">
          <ac:chgData name="Marcelle Lemos" userId="25fa040695ab8dba" providerId="LiveId" clId="{61460572-0FD6-43DD-8338-A056FAB6544B}" dt="2025-11-05T22:10:54.462" v="1239" actId="12788"/>
          <ac:picMkLst>
            <pc:docMk/>
            <pc:sldMk cId="0" sldId="272"/>
            <ac:picMk id="5" creationId="{00000000-0000-0000-0000-000000000000}"/>
          </ac:picMkLst>
        </pc:picChg>
      </pc:sldChg>
      <pc:sldChg chg="addSp delSp modSp add mod">
        <pc:chgData name="Marcelle Lemos" userId="25fa040695ab8dba" providerId="LiveId" clId="{61460572-0FD6-43DD-8338-A056FAB6544B}" dt="2025-11-07T14:52:22.663" v="1652" actId="1076"/>
        <pc:sldMkLst>
          <pc:docMk/>
          <pc:sldMk cId="4055178229" sldId="273"/>
        </pc:sldMkLst>
        <pc:spChg chg="mod">
          <ac:chgData name="Marcelle Lemos" userId="25fa040695ab8dba" providerId="LiveId" clId="{61460572-0FD6-43DD-8338-A056FAB6544B}" dt="2025-11-06T11:04:12.217" v="1530" actId="14100"/>
          <ac:spMkLst>
            <pc:docMk/>
            <pc:sldMk cId="4055178229" sldId="273"/>
            <ac:spMk id="7" creationId="{88B8C26C-1245-8CC8-15EA-FE3B547AEAED}"/>
          </ac:spMkLst>
        </pc:spChg>
        <pc:picChg chg="add del mod">
          <ac:chgData name="Marcelle Lemos" userId="25fa040695ab8dba" providerId="LiveId" clId="{61460572-0FD6-43DD-8338-A056FAB6544B}" dt="2025-11-07T14:52:08.811" v="1646" actId="478"/>
          <ac:picMkLst>
            <pc:docMk/>
            <pc:sldMk cId="4055178229" sldId="273"/>
            <ac:picMk id="4" creationId="{37414EB6-21F4-790E-5D4D-3852C1B5EF35}"/>
          </ac:picMkLst>
        </pc:picChg>
        <pc:picChg chg="add mod">
          <ac:chgData name="Marcelle Lemos" userId="25fa040695ab8dba" providerId="LiveId" clId="{61460572-0FD6-43DD-8338-A056FAB6544B}" dt="2025-11-07T14:52:22.663" v="1652" actId="1076"/>
          <ac:picMkLst>
            <pc:docMk/>
            <pc:sldMk cId="4055178229" sldId="273"/>
            <ac:picMk id="10" creationId="{E5A3AD39-2401-BE22-3E79-9B6AE03E293B}"/>
          </ac:picMkLst>
        </pc:picChg>
        <pc:picChg chg="mod">
          <ac:chgData name="Marcelle Lemos" userId="25fa040695ab8dba" providerId="LiveId" clId="{61460572-0FD6-43DD-8338-A056FAB6544B}" dt="2025-11-05T22:07:06.511" v="1197" actId="1036"/>
          <ac:picMkLst>
            <pc:docMk/>
            <pc:sldMk cId="4055178229" sldId="273"/>
            <ac:picMk id="11" creationId="{055F7F56-1C01-52F6-8C09-DC368E03424E}"/>
          </ac:picMkLst>
        </pc:picChg>
      </pc:sldChg>
      <pc:sldChg chg="addSp delSp modSp add mod">
        <pc:chgData name="Marcelle Lemos" userId="25fa040695ab8dba" providerId="LiveId" clId="{61460572-0FD6-43DD-8338-A056FAB6544B}" dt="2025-11-07T15:02:55.338" v="1731" actId="14100"/>
        <pc:sldMkLst>
          <pc:docMk/>
          <pc:sldMk cId="1151437902" sldId="274"/>
        </pc:sldMkLst>
        <pc:spChg chg="mod topLvl">
          <ac:chgData name="Marcelle Lemos" userId="25fa040695ab8dba" providerId="LiveId" clId="{61460572-0FD6-43DD-8338-A056FAB6544B}" dt="2025-11-07T14:29:34.554" v="1546" actId="1038"/>
          <ac:spMkLst>
            <pc:docMk/>
            <pc:sldMk cId="1151437902" sldId="274"/>
            <ac:spMk id="7" creationId="{F98D1134-4B8B-6418-96A1-BBAF0C95EDE6}"/>
          </ac:spMkLst>
        </pc:spChg>
        <pc:grpChg chg="add del mod">
          <ac:chgData name="Marcelle Lemos" userId="25fa040695ab8dba" providerId="LiveId" clId="{61460572-0FD6-43DD-8338-A056FAB6544B}" dt="2025-11-07T15:00:34.451" v="1690" actId="478"/>
          <ac:grpSpMkLst>
            <pc:docMk/>
            <pc:sldMk cId="1151437902" sldId="274"/>
            <ac:grpSpMk id="17" creationId="{457F5D53-4D1E-B309-F1E4-6C5CD2E64561}"/>
          </ac:grpSpMkLst>
        </pc:grpChg>
        <pc:picChg chg="add mod">
          <ac:chgData name="Marcelle Lemos" userId="25fa040695ab8dba" providerId="LiveId" clId="{61460572-0FD6-43DD-8338-A056FAB6544B}" dt="2025-11-07T15:00:44.041" v="1694" actId="1076"/>
          <ac:picMkLst>
            <pc:docMk/>
            <pc:sldMk cId="1151437902" sldId="274"/>
            <ac:picMk id="10" creationId="{B0DF8126-75F9-8E5F-6A48-1D23895E0992}"/>
          </ac:picMkLst>
        </pc:picChg>
        <pc:picChg chg="mod">
          <ac:chgData name="Marcelle Lemos" userId="25fa040695ab8dba" providerId="LiveId" clId="{61460572-0FD6-43DD-8338-A056FAB6544B}" dt="2025-11-05T22:07:11.040" v="1199" actId="1036"/>
          <ac:picMkLst>
            <pc:docMk/>
            <pc:sldMk cId="1151437902" sldId="274"/>
            <ac:picMk id="11" creationId="{AFB1198E-C540-7CB7-6D3B-1920FCA97C76}"/>
          </ac:picMkLst>
        </pc:picChg>
        <pc:picChg chg="add mod">
          <ac:chgData name="Marcelle Lemos" userId="25fa040695ab8dba" providerId="LiveId" clId="{61460572-0FD6-43DD-8338-A056FAB6544B}" dt="2025-11-07T15:02:55.338" v="1731" actId="14100"/>
          <ac:picMkLst>
            <pc:docMk/>
            <pc:sldMk cId="1151437902" sldId="274"/>
            <ac:picMk id="14" creationId="{1B6ED687-B34F-9C90-EF0B-8AB402028706}"/>
          </ac:picMkLst>
        </pc:picChg>
        <pc:picChg chg="add del mod">
          <ac:chgData name="Marcelle Lemos" userId="25fa040695ab8dba" providerId="LiveId" clId="{61460572-0FD6-43DD-8338-A056FAB6544B}" dt="2025-11-07T15:01:15.147" v="1695" actId="478"/>
          <ac:picMkLst>
            <pc:docMk/>
            <pc:sldMk cId="1151437902" sldId="274"/>
            <ac:picMk id="23" creationId="{E30ABB22-2AE3-FF97-A478-FC972418F431}"/>
          </ac:picMkLst>
        </pc:picChg>
        <pc:picChg chg="add del mod modCrop">
          <ac:chgData name="Marcelle Lemos" userId="25fa040695ab8dba" providerId="LiveId" clId="{61460572-0FD6-43DD-8338-A056FAB6544B}" dt="2025-11-07T15:01:15.147" v="1695" actId="478"/>
          <ac:picMkLst>
            <pc:docMk/>
            <pc:sldMk cId="1151437902" sldId="274"/>
            <ac:picMk id="25" creationId="{10D114A3-BEB2-75F8-744C-C40D99F4DFE7}"/>
          </ac:picMkLst>
        </pc:picChg>
      </pc:sldChg>
      <pc:sldChg chg="addSp delSp modSp add mod">
        <pc:chgData name="Marcelle Lemos" userId="25fa040695ab8dba" providerId="LiveId" clId="{61460572-0FD6-43DD-8338-A056FAB6544B}" dt="2025-11-07T15:07:41.081" v="1762" actId="20577"/>
        <pc:sldMkLst>
          <pc:docMk/>
          <pc:sldMk cId="1433054993" sldId="275"/>
        </pc:sldMkLst>
        <pc:spChg chg="mod">
          <ac:chgData name="Marcelle Lemos" userId="25fa040695ab8dba" providerId="LiveId" clId="{61460572-0FD6-43DD-8338-A056FAB6544B}" dt="2025-11-07T14:33:59.154" v="1598" actId="1076"/>
          <ac:spMkLst>
            <pc:docMk/>
            <pc:sldMk cId="1433054993" sldId="275"/>
            <ac:spMk id="7" creationId="{7A41CF4F-5E72-02CB-475F-5F72DE9EE9D3}"/>
          </ac:spMkLst>
        </pc:spChg>
        <pc:spChg chg="mod">
          <ac:chgData name="Marcelle Lemos" userId="25fa040695ab8dba" providerId="LiveId" clId="{61460572-0FD6-43DD-8338-A056FAB6544B}" dt="2025-11-07T15:07:41.081" v="1762" actId="20577"/>
          <ac:spMkLst>
            <pc:docMk/>
            <pc:sldMk cId="1433054993" sldId="275"/>
            <ac:spMk id="10" creationId="{4D65AD3B-9683-76C0-DCBE-464D524C989D}"/>
          </ac:spMkLst>
        </pc:spChg>
        <pc:spChg chg="add mod">
          <ac:chgData name="Marcelle Lemos" userId="25fa040695ab8dba" providerId="LiveId" clId="{61460572-0FD6-43DD-8338-A056FAB6544B}" dt="2025-11-07T15:04:23.724" v="1756" actId="1038"/>
          <ac:spMkLst>
            <pc:docMk/>
            <pc:sldMk cId="1433054993" sldId="275"/>
            <ac:spMk id="21" creationId="{11E0FA6F-F829-6AA8-7D86-2A06DC9F451D}"/>
          </ac:spMkLst>
        </pc:spChg>
        <pc:spChg chg="add mod">
          <ac:chgData name="Marcelle Lemos" userId="25fa040695ab8dba" providerId="LiveId" clId="{61460572-0FD6-43DD-8338-A056FAB6544B}" dt="2025-11-07T15:04:15.317" v="1753" actId="1035"/>
          <ac:spMkLst>
            <pc:docMk/>
            <pc:sldMk cId="1433054993" sldId="275"/>
            <ac:spMk id="22" creationId="{02479F02-1C66-8AE5-8BCC-AC9AE4E1ABCD}"/>
          </ac:spMkLst>
        </pc:spChg>
        <pc:spChg chg="add mod">
          <ac:chgData name="Marcelle Lemos" userId="25fa040695ab8dba" providerId="LiveId" clId="{61460572-0FD6-43DD-8338-A056FAB6544B}" dt="2025-11-07T15:04:29.481" v="1759" actId="1037"/>
          <ac:spMkLst>
            <pc:docMk/>
            <pc:sldMk cId="1433054993" sldId="275"/>
            <ac:spMk id="23" creationId="{BE25208F-87E5-C927-EC9C-8637BD2F270B}"/>
          </ac:spMkLst>
        </pc:spChg>
        <pc:spChg chg="add mod">
          <ac:chgData name="Marcelle Lemos" userId="25fa040695ab8dba" providerId="LiveId" clId="{61460572-0FD6-43DD-8338-A056FAB6544B}" dt="2025-11-07T14:35:00.959" v="1627"/>
          <ac:spMkLst>
            <pc:docMk/>
            <pc:sldMk cId="1433054993" sldId="275"/>
            <ac:spMk id="28" creationId="{4D16300C-40DF-9E75-0443-AA5CA3CD28AB}"/>
          </ac:spMkLst>
        </pc:spChg>
        <pc:grpChg chg="mod">
          <ac:chgData name="Marcelle Lemos" userId="25fa040695ab8dba" providerId="LiveId" clId="{61460572-0FD6-43DD-8338-A056FAB6544B}" dt="2025-11-07T15:04:21.175" v="1755" actId="1076"/>
          <ac:grpSpMkLst>
            <pc:docMk/>
            <pc:sldMk cId="1433054993" sldId="275"/>
            <ac:grpSpMk id="2" creationId="{E036F1C1-F67E-E096-F653-2A42DB2536C4}"/>
          </ac:grpSpMkLst>
        </pc:grpChg>
        <pc:grpChg chg="add del mod">
          <ac:chgData name="Marcelle Lemos" userId="25fa040695ab8dba" providerId="LiveId" clId="{61460572-0FD6-43DD-8338-A056FAB6544B}" dt="2025-11-07T15:03:30.974" v="1732" actId="478"/>
          <ac:grpSpMkLst>
            <pc:docMk/>
            <pc:sldMk cId="1433054993" sldId="275"/>
            <ac:grpSpMk id="20" creationId="{FDAB7D21-C083-E788-6732-62C57E3209E5}"/>
          </ac:grpSpMkLst>
        </pc:grpChg>
        <pc:picChg chg="add mod">
          <ac:chgData name="Marcelle Lemos" userId="25fa040695ab8dba" providerId="LiveId" clId="{61460572-0FD6-43DD-8338-A056FAB6544B}" dt="2025-11-07T15:04:03.525" v="1746" actId="1076"/>
          <ac:picMkLst>
            <pc:docMk/>
            <pc:sldMk cId="1433054993" sldId="275"/>
            <ac:picMk id="4" creationId="{1CF9189D-1614-30E9-EFFE-7746ADD365E9}"/>
          </ac:picMkLst>
        </pc:picChg>
        <pc:picChg chg="mod">
          <ac:chgData name="Marcelle Lemos" userId="25fa040695ab8dba" providerId="LiveId" clId="{61460572-0FD6-43DD-8338-A056FAB6544B}" dt="2025-11-05T22:06:31.779" v="1182" actId="1076"/>
          <ac:picMkLst>
            <pc:docMk/>
            <pc:sldMk cId="1433054993" sldId="275"/>
            <ac:picMk id="11" creationId="{EB3B9562-A719-95FF-2CB8-1AEC877360F0}"/>
          </ac:picMkLst>
        </pc:picChg>
        <pc:picChg chg="add mod">
          <ac:chgData name="Marcelle Lemos" userId="25fa040695ab8dba" providerId="LiveId" clId="{61460572-0FD6-43DD-8338-A056FAB6544B}" dt="2025-11-05T21:38:56.709" v="938" actId="164"/>
          <ac:picMkLst>
            <pc:docMk/>
            <pc:sldMk cId="1433054993" sldId="275"/>
            <ac:picMk id="13" creationId="{839493F8-DBEB-66A4-1D53-376B12F4319F}"/>
          </ac:picMkLst>
        </pc:picChg>
        <pc:picChg chg="add mod">
          <ac:chgData name="Marcelle Lemos" userId="25fa040695ab8dba" providerId="LiveId" clId="{61460572-0FD6-43DD-8338-A056FAB6544B}" dt="2025-11-05T21:38:56.709" v="938" actId="164"/>
          <ac:picMkLst>
            <pc:docMk/>
            <pc:sldMk cId="1433054993" sldId="275"/>
            <ac:picMk id="15" creationId="{5CD85D95-ECF3-97BD-C89B-7B25E2867CB2}"/>
          </ac:picMkLst>
        </pc:picChg>
        <pc:picChg chg="add mod">
          <ac:chgData name="Marcelle Lemos" userId="25fa040695ab8dba" providerId="LiveId" clId="{61460572-0FD6-43DD-8338-A056FAB6544B}" dt="2025-11-05T21:38:56.709" v="938" actId="164"/>
          <ac:picMkLst>
            <pc:docMk/>
            <pc:sldMk cId="1433054993" sldId="275"/>
            <ac:picMk id="17" creationId="{040EE680-ADB5-5EE7-997C-DDEEFD36EB4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2EB320-F1F1-4F52-AB57-4AAA6E73D690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9205F2-6E0D-490F-9FB8-E8979B7AA7A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5566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9205F2-6E0D-490F-9FB8-E8979B7AA7AD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4994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71482" y="3195640"/>
            <a:ext cx="15543451" cy="2205038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742963" y="5829300"/>
            <a:ext cx="12800489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6515300" y="411959"/>
            <a:ext cx="8225712" cy="8777288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828641" y="411959"/>
            <a:ext cx="24381884" cy="8777288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4502" y="6610352"/>
            <a:ext cx="15543451" cy="20431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44502" y="4360070"/>
            <a:ext cx="15543451" cy="225028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828643" y="2400302"/>
            <a:ext cx="16302211" cy="678894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8435626" y="2400302"/>
            <a:ext cx="16305385" cy="678894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321" y="411957"/>
            <a:ext cx="16457772" cy="17145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14322" y="2302670"/>
            <a:ext cx="8079675" cy="95964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914322" y="3262313"/>
            <a:ext cx="8079675" cy="592693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9289246" y="2302670"/>
            <a:ext cx="8082849" cy="95964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9289246" y="3262313"/>
            <a:ext cx="8082849" cy="592693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322" y="409575"/>
            <a:ext cx="6016104" cy="17430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149480" y="409577"/>
            <a:ext cx="10222613" cy="87796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914322" y="2152652"/>
            <a:ext cx="6016104" cy="703659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84265" y="7200900"/>
            <a:ext cx="10971848" cy="85010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584265" y="919163"/>
            <a:ext cx="10971848" cy="6172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584265" y="8051007"/>
            <a:ext cx="10971848" cy="120729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914321" y="411957"/>
            <a:ext cx="16457772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14321" y="2400302"/>
            <a:ext cx="16457772" cy="6788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914321" y="9534527"/>
            <a:ext cx="426683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A99A3-F29C-4B2A-9407-130559C812EA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6247859" y="9534527"/>
            <a:ext cx="579069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3105263" y="9534527"/>
            <a:ext cx="426683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ppt1.pn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3175" y="-4763"/>
            <a:ext cx="18294350" cy="1029652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230" y="3001454"/>
            <a:ext cx="5692485" cy="2114178"/>
          </a:xfrm>
          <a:prstGeom prst="rect">
            <a:avLst/>
          </a:prstGeom>
          <a:noFill/>
        </p:spPr>
      </p:pic>
      <p:pic>
        <p:nvPicPr>
          <p:cNvPr id="205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47262" y="9463980"/>
            <a:ext cx="8239041" cy="59540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639473" y="2263180"/>
            <a:ext cx="10761376" cy="3590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pt-BR" sz="5400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  <a:sym typeface="Montserrat"/>
              </a:rPr>
              <a:t>Sistema Inteligente para Monitoramento de Indicadores na Vigilância Sanitária de Pernambuco: Ciência de Dados na Gestão</a:t>
            </a:r>
            <a:endParaRPr lang="pt-BR" sz="60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/>
              <a:ea typeface="Calibri"/>
              <a:cs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07102" y="6367636"/>
            <a:ext cx="9193747" cy="27144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ct val="110000"/>
              </a:lnSpc>
            </a:pPr>
            <a:r>
              <a:rPr lang="pt-BR" sz="2400" noProof="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Autores: </a:t>
            </a:r>
            <a:r>
              <a:rPr lang="pt-BR" sz="2400" u="sng" noProof="0" dirty="0">
                <a:solidFill>
                  <a:srgbClr val="FFFF00"/>
                </a:solidFill>
                <a:latin typeface="Montserrat"/>
                <a:ea typeface="Montserrat"/>
                <a:cs typeface="Montserrat"/>
                <a:sym typeface="Montserrat"/>
              </a:rPr>
              <a:t>Marcelle Luana Carneiro Lemos</a:t>
            </a:r>
            <a:r>
              <a:rPr lang="pt-BR" sz="2400" noProof="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, Romildo Siqueira de Assunção, Isabela Caroline Pimentel de Moura, Karla Freire Baeta, Laís Campelo de Morais, </a:t>
            </a:r>
            <a:r>
              <a:rPr lang="pt-BR" sz="2400" noProof="0" dirty="0" err="1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Niége</a:t>
            </a:r>
            <a:r>
              <a:rPr lang="pt-BR" sz="2400" noProof="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 Tamires Santiago de Brito, Rafael Mota Mendonça, Rafaella de Andrade Silva Cavalcanti</a:t>
            </a:r>
          </a:p>
          <a:p>
            <a:pPr algn="r">
              <a:lnSpc>
                <a:spcPct val="110000"/>
              </a:lnSpc>
            </a:pPr>
            <a:endParaRPr lang="pt-BR" sz="1200" noProof="0" dirty="0">
              <a:solidFill>
                <a:srgbClr val="FDFDFE"/>
              </a:solidFill>
              <a:latin typeface="Montserrat"/>
              <a:ea typeface="Montserrat"/>
              <a:cs typeface="Montserrat"/>
            </a:endParaRPr>
          </a:p>
          <a:p>
            <a:pPr algn="r">
              <a:lnSpc>
                <a:spcPts val="4200"/>
              </a:lnSpc>
              <a:spcBef>
                <a:spcPct val="0"/>
              </a:spcBef>
            </a:pPr>
            <a:r>
              <a:rPr lang="pt-BR" sz="2400" noProof="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Agência Pernambucana de Vigilância Sanitária – APEVISA</a:t>
            </a:r>
            <a:endParaRPr lang="pt-BR" sz="2400" noProof="0" dirty="0">
              <a:solidFill>
                <a:srgbClr val="FDFDFE"/>
              </a:solidFill>
              <a:latin typeface="Montserrat"/>
              <a:ea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6A0E0-962A-F9BC-F636-6BB33C55D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>
            <a:extLst>
              <a:ext uri="{FF2B5EF4-FFF2-40B4-BE49-F238E27FC236}">
                <a16:creationId xmlns:a16="http://schemas.microsoft.com/office/drawing/2014/main" id="{DD5C4D3C-41C4-7A8C-8D89-AC051AB45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E036F1C1-F67E-E096-F653-2A42DB2536C4}"/>
              </a:ext>
            </a:extLst>
          </p:cNvPr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BE757FE1-2079-3C2C-C2FE-6FD2FE32BD20}"/>
                </a:ext>
              </a:extLst>
            </p:cNvPr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 noProof="0" dirty="0"/>
            </a:p>
          </p:txBody>
        </p:sp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FDBEF348-766C-5A96-E446-A76E65E8A835}"/>
                </a:ext>
              </a:extLst>
            </p:cNvPr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pt-BR" noProof="0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A41CF4F-5E72-02CB-475F-5F72DE9EE9D3}"/>
              </a:ext>
            </a:extLst>
          </p:cNvPr>
          <p:cNvSpPr txBox="1"/>
          <p:nvPr/>
        </p:nvSpPr>
        <p:spPr>
          <a:xfrm>
            <a:off x="1022335" y="1968114"/>
            <a:ext cx="16233030" cy="2225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sz="3600" b="1" dirty="0">
                <a:solidFill>
                  <a:schemeClr val="tx2"/>
                </a:solidFill>
                <a:latin typeface="Montserrat"/>
              </a:rPr>
              <a:t>8. Impacto</a:t>
            </a:r>
          </a:p>
          <a:p>
            <a:pPr>
              <a:lnSpc>
                <a:spcPct val="150000"/>
              </a:lnSpc>
            </a:pPr>
            <a:r>
              <a:rPr lang="pt-BR" sz="3200" dirty="0">
                <a:solidFill>
                  <a:srgbClr val="000000"/>
                </a:solidFill>
                <a:latin typeface="Montserrat"/>
              </a:rPr>
              <a:t>Uma Vigilância Sanitária mais </a:t>
            </a:r>
            <a:r>
              <a:rPr lang="pt-BR" sz="3200" b="1" dirty="0">
                <a:solidFill>
                  <a:srgbClr val="000000"/>
                </a:solidFill>
                <a:latin typeface="Montserrat"/>
              </a:rPr>
              <a:t>inteligente</a:t>
            </a:r>
            <a:r>
              <a:rPr lang="pt-BR" sz="3200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pt-BR" sz="3200" b="1" dirty="0">
                <a:solidFill>
                  <a:srgbClr val="000000"/>
                </a:solidFill>
                <a:latin typeface="Montserrat"/>
              </a:rPr>
              <a:t>integrada</a:t>
            </a:r>
            <a:r>
              <a:rPr lang="pt-BR" sz="3200" dirty="0">
                <a:solidFill>
                  <a:srgbClr val="000000"/>
                </a:solidFill>
                <a:latin typeface="Montserrat"/>
              </a:rPr>
              <a:t> e </a:t>
            </a:r>
            <a:r>
              <a:rPr lang="pt-BR" sz="3200" b="1" dirty="0">
                <a:solidFill>
                  <a:srgbClr val="000000"/>
                </a:solidFill>
                <a:latin typeface="Montserrat"/>
              </a:rPr>
              <a:t>orientada por dados</a:t>
            </a:r>
            <a:br>
              <a:rPr lang="pt-BR" sz="3200" dirty="0">
                <a:solidFill>
                  <a:srgbClr val="000000"/>
                </a:solidFill>
                <a:latin typeface="Montserrat"/>
              </a:rPr>
            </a:br>
            <a:endParaRPr lang="pt-BR" sz="3200" b="1" dirty="0">
              <a:solidFill>
                <a:srgbClr val="C00000"/>
              </a:solidFill>
              <a:latin typeface="Montserrat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1982052-2EE8-A671-4E9D-93A6EC6DF795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noProof="0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noProof="0" dirty="0">
                <a:solidFill>
                  <a:schemeClr val="bg1"/>
                </a:solidFill>
              </a:rPr>
              <a:t>I Mostra Pernambucana de Experiências Exitosas em Saúde (MEX-SAÚDE PE)</a:t>
            </a:r>
            <a:endParaRPr lang="pt-BR" b="1" noProof="0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>
            <a:extLst>
              <a:ext uri="{FF2B5EF4-FFF2-40B4-BE49-F238E27FC236}">
                <a16:creationId xmlns:a16="http://schemas.microsoft.com/office/drawing/2014/main" id="{7D879DBF-2137-4A57-5F60-18E8C6D79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65AD3B-9683-76C0-DCBE-464D524C989D}"/>
              </a:ext>
            </a:extLst>
          </p:cNvPr>
          <p:cNvSpPr txBox="1"/>
          <p:nvPr/>
        </p:nvSpPr>
        <p:spPr>
          <a:xfrm>
            <a:off x="1222326" y="393237"/>
            <a:ext cx="14442513" cy="514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20"/>
              </a:lnSpc>
              <a:spcBef>
                <a:spcPct val="0"/>
              </a:spcBef>
            </a:pPr>
            <a:r>
              <a:rPr lang="pt-BR" sz="3200" noProof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CONCLUSÃO</a:t>
            </a:r>
            <a:endParaRPr lang="pt-BR" sz="3200" noProof="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>
            <a:extLst>
              <a:ext uri="{FF2B5EF4-FFF2-40B4-BE49-F238E27FC236}">
                <a16:creationId xmlns:a16="http://schemas.microsoft.com/office/drawing/2014/main" id="{EB3B9562-A719-95FF-2CB8-1AEC87736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835017"/>
            <a:ext cx="5760640" cy="416303"/>
          </a:xfrm>
          <a:prstGeom prst="rect">
            <a:avLst/>
          </a:prstGeom>
          <a:noFill/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11E0FA6F-F829-6AA8-7D86-2A06DC9F451D}"/>
              </a:ext>
            </a:extLst>
          </p:cNvPr>
          <p:cNvSpPr txBox="1"/>
          <p:nvPr/>
        </p:nvSpPr>
        <p:spPr>
          <a:xfrm>
            <a:off x="142206" y="5753943"/>
            <a:ext cx="26642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0092D5"/>
                </a:solidFill>
                <a:latin typeface="Montserrat"/>
              </a:rPr>
              <a:t>Carnaval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02479F02-1C66-8AE5-8BCC-AC9AE4E1ABCD}"/>
              </a:ext>
            </a:extLst>
          </p:cNvPr>
          <p:cNvSpPr txBox="1"/>
          <p:nvPr/>
        </p:nvSpPr>
        <p:spPr>
          <a:xfrm>
            <a:off x="6284386" y="5719564"/>
            <a:ext cx="26642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0092D5"/>
                </a:solidFill>
                <a:latin typeface="Montserrat"/>
              </a:rPr>
              <a:t>Inspeções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E25208F-87E5-C927-EC9C-8637BD2F270B}"/>
              </a:ext>
            </a:extLst>
          </p:cNvPr>
          <p:cNvSpPr txBox="1"/>
          <p:nvPr/>
        </p:nvSpPr>
        <p:spPr>
          <a:xfrm>
            <a:off x="12239550" y="5753943"/>
            <a:ext cx="26642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0092D5"/>
                </a:solidFill>
                <a:latin typeface="Montserrat"/>
              </a:rPr>
              <a:t>Metanol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4D16300C-40DF-9E75-0443-AA5CA3CD28AB}"/>
              </a:ext>
            </a:extLst>
          </p:cNvPr>
          <p:cNvSpPr txBox="1"/>
          <p:nvPr/>
        </p:nvSpPr>
        <p:spPr>
          <a:xfrm>
            <a:off x="1482578" y="3979694"/>
            <a:ext cx="139220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/>
              </a:rPr>
              <a:t>Transformando INFORMAÇÃO em AÇÃO</a:t>
            </a:r>
            <a:endParaRPr lang="pt-BR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m 3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1CF9189D-1614-30E9-EFFE-7746ADD365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76" y="6204727"/>
            <a:ext cx="17867059" cy="340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054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 noProof="0" dirty="0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pt-BR" noProof="0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222326" y="1687116"/>
            <a:ext cx="15208498" cy="6779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800" dirty="0">
                <a:latin typeface="Montserrat" panose="00000500000000000000" pitchFamily="2" charset="0"/>
              </a:rPr>
              <a:t>Ao Curso de </a:t>
            </a:r>
            <a:r>
              <a:rPr lang="pt-BR" sz="2800" b="1" dirty="0">
                <a:latin typeface="Montserrat" panose="00000500000000000000" pitchFamily="2" charset="0"/>
              </a:rPr>
              <a:t>Especialização em Ciência de Dados e Inteligência Artificial</a:t>
            </a:r>
            <a:r>
              <a:rPr lang="pt-BR" sz="2800" dirty="0">
                <a:latin typeface="Montserrat" panose="00000500000000000000" pitchFamily="2" charset="0"/>
              </a:rPr>
              <a:t>,</a:t>
            </a:r>
            <a:br>
              <a:rPr lang="pt-BR" sz="2800" dirty="0">
                <a:latin typeface="Montserrat" panose="00000500000000000000" pitchFamily="2" charset="0"/>
              </a:rPr>
            </a:br>
            <a:r>
              <a:rPr lang="pt-BR" sz="2800" dirty="0">
                <a:latin typeface="Montserrat" panose="00000500000000000000" pitchFamily="2" charset="0"/>
              </a:rPr>
              <a:t>à equipe do </a:t>
            </a:r>
            <a:r>
              <a:rPr lang="pt-BR" sz="2800" b="1" dirty="0">
                <a:latin typeface="Montserrat" panose="00000500000000000000" pitchFamily="2" charset="0"/>
              </a:rPr>
              <a:t>Hospital Alemão Oswaldo Cruz</a:t>
            </a:r>
            <a:r>
              <a:rPr lang="pt-BR" sz="2800" dirty="0">
                <a:latin typeface="Montserrat" panose="00000500000000000000" pitchFamily="2" charset="0"/>
              </a:rPr>
              <a:t>, no âmbito do </a:t>
            </a:r>
            <a:r>
              <a:rPr lang="pt-BR" sz="2800" b="1" dirty="0">
                <a:latin typeface="Montserrat" panose="00000500000000000000" pitchFamily="2" charset="0"/>
              </a:rPr>
              <a:t>PROADI-SUS</a:t>
            </a:r>
            <a:r>
              <a:rPr lang="pt-BR" sz="2800" dirty="0">
                <a:latin typeface="Montserrat" panose="00000500000000000000" pitchFamily="2" charset="0"/>
              </a:rPr>
              <a:t>,</a:t>
            </a:r>
            <a:br>
              <a:rPr lang="pt-BR" sz="2800" dirty="0">
                <a:latin typeface="Montserrat" panose="00000500000000000000" pitchFamily="2" charset="0"/>
              </a:rPr>
            </a:br>
            <a:r>
              <a:rPr lang="pt-BR" sz="2800" dirty="0">
                <a:latin typeface="Montserrat" panose="00000500000000000000" pitchFamily="2" charset="0"/>
              </a:rPr>
              <a:t>em parceria com o </a:t>
            </a:r>
            <a:r>
              <a:rPr lang="pt-BR" sz="2800" b="1" dirty="0">
                <a:latin typeface="Montserrat" panose="00000500000000000000" pitchFamily="2" charset="0"/>
              </a:rPr>
              <a:t>Ministério da Saúde</a:t>
            </a:r>
            <a:r>
              <a:rPr lang="pt-BR" sz="2800" dirty="0">
                <a:latin typeface="Montserrat" panose="00000500000000000000" pitchFamily="2" charset="0"/>
              </a:rPr>
              <a:t> e a </a:t>
            </a:r>
          </a:p>
          <a:p>
            <a:pPr>
              <a:lnSpc>
                <a:spcPct val="120000"/>
              </a:lnSpc>
              <a:spcAft>
                <a:spcPts val="2400"/>
              </a:spcAft>
            </a:pPr>
            <a:r>
              <a:rPr lang="pt-BR" sz="2800" b="1" dirty="0">
                <a:latin typeface="Montserrat" panose="00000500000000000000" pitchFamily="2" charset="0"/>
              </a:rPr>
              <a:t>Agência Nacional de Vigilância Sanitária (ANVISA)</a:t>
            </a:r>
            <a:r>
              <a:rPr lang="pt-BR" sz="2800" dirty="0">
                <a:latin typeface="Montserrat" panose="00000500000000000000" pitchFamily="2" charset="0"/>
              </a:rPr>
              <a:t>,</a:t>
            </a:r>
            <a:br>
              <a:rPr lang="pt-BR" sz="2800" dirty="0">
                <a:latin typeface="Montserrat" panose="00000500000000000000" pitchFamily="2" charset="0"/>
              </a:rPr>
            </a:br>
            <a:r>
              <a:rPr lang="pt-BR" sz="2800" dirty="0">
                <a:latin typeface="Montserrat" panose="00000500000000000000" pitchFamily="2" charset="0"/>
              </a:rPr>
              <a:t>pela contribuição técnica e incentivo à inovação em saúde.</a:t>
            </a:r>
          </a:p>
          <a:p>
            <a:pPr>
              <a:lnSpc>
                <a:spcPct val="120000"/>
              </a:lnSpc>
              <a:spcAft>
                <a:spcPts val="2400"/>
              </a:spcAft>
            </a:pPr>
            <a:r>
              <a:rPr lang="pt-BR" sz="2800" dirty="0">
                <a:latin typeface="Montserrat" panose="00000500000000000000" pitchFamily="2" charset="0"/>
              </a:rPr>
              <a:t>À </a:t>
            </a:r>
            <a:r>
              <a:rPr lang="pt-BR" sz="2800" b="1" dirty="0">
                <a:latin typeface="Montserrat" panose="00000500000000000000" pitchFamily="2" charset="0"/>
              </a:rPr>
              <a:t>Secretaria Estadual de Saúde de Pernambuco</a:t>
            </a:r>
            <a:r>
              <a:rPr lang="pt-BR" sz="2800" dirty="0">
                <a:latin typeface="Montserrat" panose="00000500000000000000" pitchFamily="2" charset="0"/>
              </a:rPr>
              <a:t> e à</a:t>
            </a:r>
            <a:br>
              <a:rPr lang="pt-BR" sz="2800" dirty="0">
                <a:latin typeface="Montserrat" panose="00000500000000000000" pitchFamily="2" charset="0"/>
              </a:rPr>
            </a:br>
            <a:r>
              <a:rPr lang="pt-BR" sz="2800" b="1" dirty="0">
                <a:latin typeface="Montserrat" panose="00000500000000000000" pitchFamily="2" charset="0"/>
              </a:rPr>
              <a:t>Agência Pernambucana de Vigilância Sanitária (APEVISA)</a:t>
            </a:r>
            <a:r>
              <a:rPr lang="pt-BR" sz="2800" dirty="0">
                <a:latin typeface="Montserrat" panose="00000500000000000000" pitchFamily="2" charset="0"/>
              </a:rPr>
              <a:t>,</a:t>
            </a:r>
            <a:br>
              <a:rPr lang="pt-BR" sz="2800" dirty="0">
                <a:latin typeface="Montserrat" panose="00000500000000000000" pitchFamily="2" charset="0"/>
              </a:rPr>
            </a:br>
            <a:r>
              <a:rPr lang="pt-BR" sz="2800" dirty="0">
                <a:latin typeface="Montserrat" panose="00000500000000000000" pitchFamily="2" charset="0"/>
              </a:rPr>
              <a:t>pelo apoio institucional, anuência ao projeto e compromisso</a:t>
            </a:r>
            <a:br>
              <a:rPr lang="pt-BR" sz="2800" dirty="0">
                <a:latin typeface="Montserrat" panose="00000500000000000000" pitchFamily="2" charset="0"/>
              </a:rPr>
            </a:br>
            <a:r>
              <a:rPr lang="pt-BR" sz="2800" dirty="0">
                <a:latin typeface="Montserrat" panose="00000500000000000000" pitchFamily="2" charset="0"/>
              </a:rPr>
              <a:t>com a promoção da </a:t>
            </a:r>
            <a:r>
              <a:rPr lang="pt-BR" sz="2800" b="1" dirty="0">
                <a:latin typeface="Montserrat" panose="00000500000000000000" pitchFamily="2" charset="0"/>
              </a:rPr>
              <a:t>Saúde Digital no SUS</a:t>
            </a:r>
            <a:r>
              <a:rPr lang="pt-BR" sz="2800" dirty="0">
                <a:latin typeface="Montserrat" panose="00000500000000000000" pitchFamily="2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pt-BR" sz="2800" dirty="0">
                <a:latin typeface="Montserrat" panose="00000500000000000000" pitchFamily="2" charset="0"/>
              </a:rPr>
              <a:t>Aos meus </a:t>
            </a:r>
            <a:r>
              <a:rPr lang="pt-BR" sz="2800" b="1" dirty="0">
                <a:latin typeface="Montserrat" panose="00000500000000000000" pitchFamily="2" charset="0"/>
              </a:rPr>
              <a:t>colegas de trabalho</a:t>
            </a:r>
            <a:r>
              <a:rPr lang="pt-BR" sz="2800" dirty="0">
                <a:latin typeface="Montserrat" panose="00000500000000000000" pitchFamily="2" charset="0"/>
              </a:rPr>
              <a:t>, pelo apoio constante,</a:t>
            </a:r>
          </a:p>
          <a:p>
            <a:pPr>
              <a:lnSpc>
                <a:spcPct val="120000"/>
              </a:lnSpc>
            </a:pPr>
            <a:r>
              <a:rPr lang="pt-BR" sz="2800" dirty="0">
                <a:latin typeface="Montserrat" panose="00000500000000000000" pitchFamily="2" charset="0"/>
              </a:rPr>
              <a:t>pela colaboração nas etapas do projeto e pela</a:t>
            </a:r>
          </a:p>
          <a:p>
            <a:pPr>
              <a:lnSpc>
                <a:spcPct val="120000"/>
              </a:lnSpc>
            </a:pPr>
            <a:r>
              <a:rPr lang="pt-BR" sz="2800" dirty="0">
                <a:latin typeface="Montserrat" panose="00000500000000000000" pitchFamily="2" charset="0"/>
              </a:rPr>
              <a:t>confiança em transformar dados em ação.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noProof="0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noProof="0" dirty="0">
                <a:solidFill>
                  <a:schemeClr val="bg1"/>
                </a:solidFill>
              </a:rPr>
              <a:t>I Mostra Pernambucana de Experiências Exitosas em Saúde (MEX-SAÚDE PE)</a:t>
            </a:r>
            <a:endParaRPr lang="pt-BR" b="1" noProof="0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4320"/>
              </a:lnSpc>
              <a:spcBef>
                <a:spcPct val="0"/>
              </a:spcBef>
            </a:pPr>
            <a:r>
              <a:rPr lang="pt-BR" sz="3600" noProof="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AGRADECIMENTOS</a:t>
            </a:r>
            <a:endParaRPr lang="pt-BR" sz="3600" noProof="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850867"/>
            <a:ext cx="5760640" cy="416303"/>
          </a:xfrm>
          <a:prstGeom prst="rect">
            <a:avLst/>
          </a:prstGeom>
          <a:noFill/>
        </p:spPr>
      </p:pic>
      <p:grpSp>
        <p:nvGrpSpPr>
          <p:cNvPr id="18" name="Agrupar 17">
            <a:extLst>
              <a:ext uri="{FF2B5EF4-FFF2-40B4-BE49-F238E27FC236}">
                <a16:creationId xmlns:a16="http://schemas.microsoft.com/office/drawing/2014/main" id="{2CFAF32B-9100-E385-53C8-A260B56EB8AA}"/>
              </a:ext>
            </a:extLst>
          </p:cNvPr>
          <p:cNvGrpSpPr/>
          <p:nvPr/>
        </p:nvGrpSpPr>
        <p:grpSpPr>
          <a:xfrm>
            <a:off x="412492" y="8690394"/>
            <a:ext cx="17461428" cy="847843"/>
            <a:chOff x="512956" y="8633080"/>
            <a:chExt cx="17461428" cy="847843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AF15C07A-F5D9-4D7E-CD73-6D6245317B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94734" y="8633080"/>
              <a:ext cx="13079650" cy="847843"/>
            </a:xfrm>
            <a:prstGeom prst="rect">
              <a:avLst/>
            </a:prstGeom>
          </p:spPr>
        </p:pic>
        <p:pic>
          <p:nvPicPr>
            <p:cNvPr id="13" name="Imagem 12" descr="Uma imagem contendo Logotipo&#10;&#10;O conteúdo gerado por IA pode estar incorreto.">
              <a:extLst>
                <a:ext uri="{FF2B5EF4-FFF2-40B4-BE49-F238E27FC236}">
                  <a16:creationId xmlns:a16="http://schemas.microsoft.com/office/drawing/2014/main" id="{8107DF59-2635-9DFB-9C8C-6B1AD3C1B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4959" y="8762786"/>
              <a:ext cx="1937394" cy="588430"/>
            </a:xfrm>
            <a:prstGeom prst="rect">
              <a:avLst/>
            </a:prstGeom>
          </p:spPr>
        </p:pic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7B898732-6424-6E65-AEAB-3CDE6C1ED3A3}"/>
                </a:ext>
              </a:extLst>
            </p:cNvPr>
            <p:cNvGrpSpPr/>
            <p:nvPr/>
          </p:nvGrpSpPr>
          <p:grpSpPr>
            <a:xfrm>
              <a:off x="512956" y="8804507"/>
              <a:ext cx="1919622" cy="504988"/>
              <a:chOff x="512956" y="8804507"/>
              <a:chExt cx="1919622" cy="504988"/>
            </a:xfrm>
          </p:grpSpPr>
          <p:pic>
            <p:nvPicPr>
              <p:cNvPr id="15" name="Imagem 14" descr="Logotipo, nome da empresa&#10;&#10;O conteúdo gerado por IA pode estar incorreto.">
                <a:extLst>
                  <a:ext uri="{FF2B5EF4-FFF2-40B4-BE49-F238E27FC236}">
                    <a16:creationId xmlns:a16="http://schemas.microsoft.com/office/drawing/2014/main" id="{773FF7DC-DEBF-386B-34EB-1354EDED59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6356"/>
              <a:stretch>
                <a:fillRect/>
              </a:stretch>
            </p:blipFill>
            <p:spPr>
              <a:xfrm>
                <a:off x="512956" y="8804507"/>
                <a:ext cx="1110052" cy="504988"/>
              </a:xfrm>
              <a:prstGeom prst="rect">
                <a:avLst/>
              </a:prstGeom>
            </p:spPr>
          </p:pic>
          <p:pic>
            <p:nvPicPr>
              <p:cNvPr id="16" name="Imagem 15" descr="Logotipo, nome da empresa&#10;&#10;O conteúdo gerado por IA pode estar incorreto.">
                <a:extLst>
                  <a:ext uri="{FF2B5EF4-FFF2-40B4-BE49-F238E27FC236}">
                    <a16:creationId xmlns:a16="http://schemas.microsoft.com/office/drawing/2014/main" id="{12DF5B7B-5107-4C09-1116-35D1CC96B0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0095"/>
              <a:stretch>
                <a:fillRect/>
              </a:stretch>
            </p:blipFill>
            <p:spPr>
              <a:xfrm>
                <a:off x="1623008" y="8981876"/>
                <a:ext cx="809570" cy="17305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96964" y="2335188"/>
            <a:ext cx="5692485" cy="2114178"/>
          </a:xfrm>
          <a:prstGeom prst="rect">
            <a:avLst/>
          </a:prstGeom>
          <a:noFill/>
        </p:spPr>
      </p:pic>
      <p:sp>
        <p:nvSpPr>
          <p:cNvPr id="9" name="TextBox 6"/>
          <p:cNvSpPr txBox="1"/>
          <p:nvPr/>
        </p:nvSpPr>
        <p:spPr>
          <a:xfrm>
            <a:off x="5810398" y="4775182"/>
            <a:ext cx="6665614" cy="1314975"/>
          </a:xfrm>
          <a:prstGeom prst="rect">
            <a:avLst/>
          </a:prstGeom>
        </p:spPr>
        <p:txBody>
          <a:bodyPr lIns="0" tIns="0" rIns="0" bIns="0" rtlCol="0" anchor="ctr">
            <a:spAutoFit/>
          </a:bodyPr>
          <a:lstStyle/>
          <a:p>
            <a:pPr algn="ctr">
              <a:lnSpc>
                <a:spcPts val="11269"/>
              </a:lnSpc>
              <a:spcBef>
                <a:spcPct val="0"/>
              </a:spcBef>
            </a:pPr>
            <a:r>
              <a:rPr lang="pt-BR" sz="6600" noProof="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OBRIGAD@!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2952613" y="6576865"/>
            <a:ext cx="12381185" cy="1484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t-BR" sz="2800" noProof="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Marcelle Luana Carneiro Lemos</a:t>
            </a:r>
          </a:p>
          <a:p>
            <a:pPr algn="ctr">
              <a:lnSpc>
                <a:spcPct val="110000"/>
              </a:lnSpc>
            </a:pPr>
            <a:r>
              <a:rPr lang="pt-BR" sz="2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Agência Pernambucana de Vigilância Sanitária - APEVISA</a:t>
            </a:r>
            <a:endParaRPr lang="pt-BR" sz="2800" noProof="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>
              <a:lnSpc>
                <a:spcPct val="110000"/>
              </a:lnSpc>
            </a:pPr>
            <a:r>
              <a:rPr lang="pt-BR" sz="2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marcelle.lemos@saude.pe.gov.br</a:t>
            </a:r>
            <a:endParaRPr lang="pt-BR" sz="2800" noProof="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EE8D38CA-F49B-7720-A369-191DA3544A41}"/>
              </a:ext>
            </a:extLst>
          </p:cNvPr>
          <p:cNvGrpSpPr/>
          <p:nvPr/>
        </p:nvGrpSpPr>
        <p:grpSpPr>
          <a:xfrm>
            <a:off x="7017044" y="8383860"/>
            <a:ext cx="4252322" cy="798904"/>
            <a:chOff x="6092756" y="8959924"/>
            <a:chExt cx="6075594" cy="1141452"/>
          </a:xfrm>
        </p:grpSpPr>
        <p:pic>
          <p:nvPicPr>
            <p:cNvPr id="2" name="Imagem 1" descr="Logotipo, nome da empresa&#10;&#10;O conteúdo gerado por IA pode estar incorreto.">
              <a:extLst>
                <a:ext uri="{FF2B5EF4-FFF2-40B4-BE49-F238E27FC236}">
                  <a16:creationId xmlns:a16="http://schemas.microsoft.com/office/drawing/2014/main" id="{55F4E282-8AAB-23E2-B42B-D047F79015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493"/>
            <a:stretch>
              <a:fillRect/>
            </a:stretch>
          </p:blipFill>
          <p:spPr>
            <a:xfrm>
              <a:off x="6092756" y="8959924"/>
              <a:ext cx="2475566" cy="1141452"/>
            </a:xfrm>
            <a:prstGeom prst="rect">
              <a:avLst/>
            </a:prstGeom>
          </p:spPr>
        </p:pic>
        <p:pic>
          <p:nvPicPr>
            <p:cNvPr id="3" name="Imagem 2" descr="Logotipo, nome da empresa&#10;&#10;O conteúdo gerado por IA pode estar incorreto.">
              <a:extLst>
                <a:ext uri="{FF2B5EF4-FFF2-40B4-BE49-F238E27FC236}">
                  <a16:creationId xmlns:a16="http://schemas.microsoft.com/office/drawing/2014/main" id="{9F5FD7E4-A50D-71B7-1965-CABCAF7AD6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879"/>
            <a:stretch>
              <a:fillRect/>
            </a:stretch>
          </p:blipFill>
          <p:spPr>
            <a:xfrm>
              <a:off x="8568322" y="9194560"/>
              <a:ext cx="3600028" cy="67218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 noProof="0" dirty="0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pt-BR" noProof="0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50318" y="2969939"/>
            <a:ext cx="15749623" cy="49026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ct val="120000"/>
              </a:lnSpc>
              <a:spcBef>
                <a:spcPct val="0"/>
              </a:spcBef>
            </a:pPr>
            <a:r>
              <a:rPr lang="pt-BR" sz="3600" b="1" noProof="0" dirty="0">
                <a:solidFill>
                  <a:schemeClr val="tx2"/>
                </a:solidFill>
                <a:latin typeface="Montserrat"/>
                <a:ea typeface="Montserrat"/>
                <a:cs typeface="Montserrat"/>
                <a:sym typeface="Montserrat"/>
              </a:rPr>
              <a:t>1. Período de Realização</a:t>
            </a:r>
          </a:p>
          <a:p>
            <a:pPr marL="0" lvl="0" indent="0" algn="just">
              <a:lnSpc>
                <a:spcPct val="120000"/>
              </a:lnSpc>
              <a:spcBef>
                <a:spcPct val="0"/>
              </a:spcBef>
            </a:pPr>
            <a:endParaRPr lang="pt-BR" noProof="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800100" lvl="1" indent="-342900"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pt-BR" sz="3200" noProof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 janeiro de 2024 até setembro de 2025</a:t>
            </a:r>
          </a:p>
          <a:p>
            <a:pPr lvl="1" algn="just">
              <a:lnSpc>
                <a:spcPct val="120000"/>
              </a:lnSpc>
              <a:spcBef>
                <a:spcPct val="0"/>
              </a:spcBef>
            </a:pPr>
            <a:endParaRPr lang="pt-BR" sz="3200" noProof="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ct val="120000"/>
              </a:lnSpc>
              <a:spcBef>
                <a:spcPct val="0"/>
              </a:spcBef>
            </a:pPr>
            <a:r>
              <a:rPr lang="pt-BR" sz="3600" b="1" dirty="0">
                <a:solidFill>
                  <a:schemeClr val="tx2"/>
                </a:solidFill>
                <a:latin typeface="Montserrat"/>
                <a:sym typeface="Montserrat"/>
              </a:rPr>
              <a:t>2. Objeto da Experiência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</a:pPr>
            <a:endParaRPr lang="pt-BR" noProof="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457200" algn="just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pt-BR" sz="3200" noProof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Monitoramento e qualificação de indicadores operacionais e estratégicos da Agência Pernambucana de Vigilância Sanitária (APEVISA) com Ciência de Dados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noProof="0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noProof="0" dirty="0">
                <a:solidFill>
                  <a:schemeClr val="bg1"/>
                </a:solidFill>
              </a:rPr>
              <a:t>I Mostra Pernambucana de Experiências Exitosas em Saúde (MEX-SAÚDE PE)</a:t>
            </a:r>
            <a:endParaRPr lang="pt-BR" b="1" noProof="0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839765"/>
            <a:ext cx="5760640" cy="416303"/>
          </a:xfrm>
          <a:prstGeom prst="rect">
            <a:avLst/>
          </a:prstGeom>
          <a:noFill/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73256DF5-919D-61B3-FC08-122E448B736C}"/>
              </a:ext>
            </a:extLst>
          </p:cNvPr>
          <p:cNvSpPr txBox="1"/>
          <p:nvPr/>
        </p:nvSpPr>
        <p:spPr>
          <a:xfrm>
            <a:off x="431234" y="502769"/>
            <a:ext cx="9289032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t-BR" sz="2400" noProof="0" dirty="0">
                <a:solidFill>
                  <a:srgbClr val="FDFDFE"/>
                </a:solidFill>
                <a:latin typeface="Montserrat"/>
                <a:sym typeface="Montserrat"/>
              </a:rPr>
              <a:t>PERÍODO DE REALIZAÇÃO/OBJETO DA EXPERIÊNCIA</a:t>
            </a:r>
            <a:endParaRPr lang="pt-BR" sz="2400" noProof="0" dirty="0">
              <a:solidFill>
                <a:srgbClr val="FDFDFE"/>
              </a:solidFill>
              <a:latin typeface="Montserrat"/>
            </a:endParaRPr>
          </a:p>
        </p:txBody>
      </p:sp>
      <p:pic>
        <p:nvPicPr>
          <p:cNvPr id="4" name="Imagem 3" descr="Tela de celular&#10;&#10;O conteúdo gerado por IA pode estar incorreto.">
            <a:extLst>
              <a:ext uri="{FF2B5EF4-FFF2-40B4-BE49-F238E27FC236}">
                <a16:creationId xmlns:a16="http://schemas.microsoft.com/office/drawing/2014/main" id="{D466AA1C-2436-304E-735F-786339E931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9470" y="1687116"/>
            <a:ext cx="6273052" cy="407091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 noProof="0" dirty="0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pt-BR" noProof="0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55029" y="2911252"/>
            <a:ext cx="15976354" cy="2769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600"/>
              </a:lnSpc>
              <a:spcBef>
                <a:spcPct val="0"/>
              </a:spcBef>
            </a:pPr>
            <a:r>
              <a:rPr lang="pt-BR" sz="3600" b="1" dirty="0">
                <a:solidFill>
                  <a:schemeClr val="tx2"/>
                </a:solidFill>
                <a:latin typeface="Montserrat"/>
                <a:sym typeface="Montserrat"/>
              </a:rPr>
              <a:t>3. Objetivo</a:t>
            </a:r>
          </a:p>
          <a:p>
            <a:pPr lvl="0" algn="just">
              <a:lnSpc>
                <a:spcPts val="3600"/>
              </a:lnSpc>
              <a:spcBef>
                <a:spcPct val="0"/>
              </a:spcBef>
            </a:pPr>
            <a:endParaRPr lang="pt-BR" sz="2400" noProof="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457200" algn="just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000000"/>
                </a:solidFill>
                <a:latin typeface="Montserrat"/>
                <a:sym typeface="Montserrat"/>
              </a:rPr>
              <a:t>Desenvolver um sistema inteligente de apoio à decisão baseado em Ciência de Dados para monitorar indicadores operacionais e estratégicos da APEVISA, aprimorando a gestão, identificando padrões e subsidiando decisões estratégicas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noProof="0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noProof="0" dirty="0">
                <a:solidFill>
                  <a:schemeClr val="bg1"/>
                </a:solidFill>
              </a:rPr>
              <a:t>I Mostra Pernambucana de Experiências Exitosas em Saúde (MEX-SAÚDE PE)</a:t>
            </a:r>
            <a:endParaRPr lang="pt-BR" b="1" noProof="0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  <a:spcBef>
                <a:spcPct val="0"/>
              </a:spcBef>
            </a:pPr>
            <a:r>
              <a:rPr lang="pt-BR" sz="3600" noProof="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OBJETIVOS</a:t>
            </a:r>
            <a:endParaRPr lang="pt-BR" sz="3600" noProof="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824020"/>
            <a:ext cx="5760640" cy="416303"/>
          </a:xfrm>
          <a:prstGeom prst="rect">
            <a:avLst/>
          </a:prstGeom>
          <a:noFill/>
        </p:spPr>
      </p:pic>
      <p:pic>
        <p:nvPicPr>
          <p:cNvPr id="12" name="Imagem 11" descr="Uma imagem contendo Forma&#10;&#10;O conteúdo gerado por IA pode estar incorreto.">
            <a:extLst>
              <a:ext uri="{FF2B5EF4-FFF2-40B4-BE49-F238E27FC236}">
                <a16:creationId xmlns:a16="http://schemas.microsoft.com/office/drawing/2014/main" id="{E35E6015-9E1E-C8EA-F456-916A7AE696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9710" y="5604623"/>
            <a:ext cx="4248278" cy="40287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 noProof="0" dirty="0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pt-BR" noProof="0" dirty="0"/>
            </a:p>
          </p:txBody>
        </p:sp>
      </p:grp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noProof="0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noProof="0" dirty="0">
                <a:solidFill>
                  <a:schemeClr val="bg1"/>
                </a:solidFill>
              </a:rPr>
              <a:t>I Mostra Pernambucana de Experiências Exitosas em Saúde (MEX-SAÚDE PE)</a:t>
            </a:r>
            <a:endParaRPr lang="pt-BR" b="1" noProof="0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839765"/>
            <a:ext cx="5760640" cy="416303"/>
          </a:xfrm>
          <a:prstGeom prst="rect">
            <a:avLst/>
          </a:prstGeom>
          <a:noFill/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1D76F9B6-E85C-B7F8-D3E9-04D577ABBB49}"/>
              </a:ext>
            </a:extLst>
          </p:cNvPr>
          <p:cNvSpPr txBox="1"/>
          <p:nvPr/>
        </p:nvSpPr>
        <p:spPr>
          <a:xfrm>
            <a:off x="1150318" y="-258013"/>
            <a:ext cx="14442513" cy="1200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269"/>
              </a:lnSpc>
              <a:spcBef>
                <a:spcPct val="0"/>
              </a:spcBef>
            </a:pPr>
            <a:r>
              <a:rPr lang="pt-BR" sz="3600" noProof="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7626" y="1750335"/>
            <a:ext cx="9093938" cy="59768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  <a:spcAft>
                <a:spcPts val="1200"/>
              </a:spcAft>
            </a:pPr>
            <a:r>
              <a:rPr lang="pt-BR" sz="3600" b="1" dirty="0">
                <a:solidFill>
                  <a:schemeClr val="tx2"/>
                </a:solidFill>
                <a:latin typeface="Montserrat"/>
              </a:rPr>
              <a:t>4. Situação Anterior</a:t>
            </a:r>
          </a:p>
          <a:p>
            <a:pPr marL="625475" algn="just">
              <a:lnSpc>
                <a:spcPct val="130000"/>
              </a:lnSpc>
            </a:pPr>
            <a:r>
              <a:rPr lang="pt-BR" sz="3400" b="1" dirty="0">
                <a:solidFill>
                  <a:srgbClr val="C00000"/>
                </a:solidFill>
                <a:latin typeface="Montserrat"/>
              </a:rPr>
              <a:t>Antes da transformação</a:t>
            </a:r>
          </a:p>
          <a:p>
            <a:pPr marL="1616075" lvl="2" indent="-53340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000000"/>
                </a:solidFill>
                <a:latin typeface="Montserrat"/>
              </a:rPr>
              <a:t>Monitoramento inexistente: apenas contagem de inspeções</a:t>
            </a:r>
          </a:p>
          <a:p>
            <a:pPr marL="1616075" lvl="2" indent="-53340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000000"/>
                </a:solidFill>
                <a:latin typeface="Montserrat"/>
              </a:rPr>
              <a:t>Falta de integração e padronização dos dados</a:t>
            </a:r>
          </a:p>
          <a:p>
            <a:pPr marL="1616075" lvl="2" indent="-53340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000000"/>
                </a:solidFill>
                <a:latin typeface="Montserrat"/>
              </a:rPr>
              <a:t>Consolidação manual inviável diante do volume e da complexidade dos dados</a:t>
            </a:r>
          </a:p>
        </p:txBody>
      </p:sp>
      <p:pic>
        <p:nvPicPr>
          <p:cNvPr id="10" name="Imagem 9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6C991D0D-DB18-9FA2-A816-4A8D74F805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636" y="1409440"/>
            <a:ext cx="7125982" cy="8168348"/>
          </a:xfrm>
          <a:prstGeom prst="rect">
            <a:avLst/>
          </a:prstGeom>
        </p:spPr>
      </p:pic>
      <p:pic>
        <p:nvPicPr>
          <p:cNvPr id="15" name="Imagem 14" descr="Texto&#10;&#10;O conteúdo gerado por IA pode estar incorreto.">
            <a:extLst>
              <a:ext uri="{FF2B5EF4-FFF2-40B4-BE49-F238E27FC236}">
                <a16:creationId xmlns:a16="http://schemas.microsoft.com/office/drawing/2014/main" id="{D663FC87-057E-823A-39D6-F23A241D93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019" y="8215078"/>
            <a:ext cx="5441152" cy="89923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B0664-B006-91AD-AF57-3F5616441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>
            <a:extLst>
              <a:ext uri="{FF2B5EF4-FFF2-40B4-BE49-F238E27FC236}">
                <a16:creationId xmlns:a16="http://schemas.microsoft.com/office/drawing/2014/main" id="{CD969596-965C-2D75-B2E4-919262689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73FB0C40-98F9-D5B9-E292-9DEA69FF8B11}"/>
              </a:ext>
            </a:extLst>
          </p:cNvPr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F789C196-0849-81B9-2D91-B5256037509A}"/>
                </a:ext>
              </a:extLst>
            </p:cNvPr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 noProof="0" dirty="0"/>
            </a:p>
          </p:txBody>
        </p:sp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9C9A273A-98F6-E718-38D3-654BB7064914}"/>
                </a:ext>
              </a:extLst>
            </p:cNvPr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pt-BR" noProof="0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8B8C26C-1245-8CC8-15EA-FE3B547AEAED}"/>
              </a:ext>
            </a:extLst>
          </p:cNvPr>
          <p:cNvSpPr txBox="1"/>
          <p:nvPr/>
        </p:nvSpPr>
        <p:spPr>
          <a:xfrm>
            <a:off x="6267596" y="3559324"/>
            <a:ext cx="10836069" cy="28898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  <a:spcAft>
                <a:spcPts val="2400"/>
              </a:spcAft>
            </a:pPr>
            <a:r>
              <a:rPr lang="pt-BR" sz="3600" b="1" dirty="0">
                <a:solidFill>
                  <a:schemeClr val="tx2"/>
                </a:solidFill>
                <a:latin typeface="Montserrat"/>
              </a:rPr>
              <a:t>5. O Desafio</a:t>
            </a:r>
          </a:p>
          <a:p>
            <a:pPr algn="just">
              <a:lnSpc>
                <a:spcPct val="130000"/>
              </a:lnSpc>
            </a:pPr>
            <a:r>
              <a:rPr lang="pt-BR" sz="3200" dirty="0">
                <a:solidFill>
                  <a:srgbClr val="000000"/>
                </a:solidFill>
                <a:latin typeface="Montserrat"/>
              </a:rPr>
              <a:t>Como transformar dados dispersos e não estruturados em informações estratégicas para gestão da Vigilância Sanitária?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9E470B46-4C61-605F-F4F5-E29B75D21EA6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noProof="0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noProof="0" dirty="0">
                <a:solidFill>
                  <a:schemeClr val="bg1"/>
                </a:solidFill>
              </a:rPr>
              <a:t>I Mostra Pernambucana de Experiências Exitosas em Saúde (MEX-SAÚDE PE)</a:t>
            </a:r>
            <a:endParaRPr lang="pt-BR" b="1" noProof="0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>
            <a:extLst>
              <a:ext uri="{FF2B5EF4-FFF2-40B4-BE49-F238E27FC236}">
                <a16:creationId xmlns:a16="http://schemas.microsoft.com/office/drawing/2014/main" id="{88DC8BF5-C7C2-2ED9-D6F4-3BC86F87D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pic>
        <p:nvPicPr>
          <p:cNvPr id="11" name="Picture 3" descr="C:\Users\rao656402\Desktop\logos 2.png">
            <a:extLst>
              <a:ext uri="{FF2B5EF4-FFF2-40B4-BE49-F238E27FC236}">
                <a16:creationId xmlns:a16="http://schemas.microsoft.com/office/drawing/2014/main" id="{055F7F56-1C01-52F6-8C09-DC368E034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839765"/>
            <a:ext cx="5760640" cy="416303"/>
          </a:xfrm>
          <a:prstGeom prst="rect">
            <a:avLst/>
          </a:prstGeom>
          <a:noFill/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36071049-6FD8-1028-74B5-AD4705DCC690}"/>
              </a:ext>
            </a:extLst>
          </p:cNvPr>
          <p:cNvSpPr txBox="1"/>
          <p:nvPr/>
        </p:nvSpPr>
        <p:spPr>
          <a:xfrm>
            <a:off x="1150318" y="-258013"/>
            <a:ext cx="14442513" cy="1200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269"/>
              </a:lnSpc>
              <a:spcBef>
                <a:spcPct val="0"/>
              </a:spcBef>
            </a:pPr>
            <a:r>
              <a:rPr lang="pt-BR" sz="3600" noProof="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</a:p>
        </p:txBody>
      </p:sp>
      <p:pic>
        <p:nvPicPr>
          <p:cNvPr id="10" name="Imagem 9" descr="Mulher de calcinha e sutiã&#10;&#10;O conteúdo gerado por IA pode estar incorreto.">
            <a:extLst>
              <a:ext uri="{FF2B5EF4-FFF2-40B4-BE49-F238E27FC236}">
                <a16:creationId xmlns:a16="http://schemas.microsoft.com/office/drawing/2014/main" id="{E5A3AD39-2401-BE22-3E79-9B6AE03E29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18" y="1765870"/>
            <a:ext cx="4595142" cy="745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178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F87B7-1570-26C8-7882-A21E5A611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>
            <a:extLst>
              <a:ext uri="{FF2B5EF4-FFF2-40B4-BE49-F238E27FC236}">
                <a16:creationId xmlns:a16="http://schemas.microsoft.com/office/drawing/2014/main" id="{ADCA7E37-7B5F-4679-90A4-C74DF0436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D85B258C-3709-73CC-1C4C-76A001712E08}"/>
              </a:ext>
            </a:extLst>
          </p:cNvPr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ACACFA32-C56F-5180-345F-365CE2A0BF2A}"/>
                </a:ext>
              </a:extLst>
            </p:cNvPr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 noProof="0" dirty="0"/>
            </a:p>
          </p:txBody>
        </p:sp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0C087C4D-F3F2-5F28-751B-B9C82729CECA}"/>
                </a:ext>
              </a:extLst>
            </p:cNvPr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pt-BR" noProof="0" dirty="0"/>
            </a:p>
          </p:txBody>
        </p:sp>
      </p:grpSp>
      <p:sp>
        <p:nvSpPr>
          <p:cNvPr id="8" name="TextBox 10">
            <a:extLst>
              <a:ext uri="{FF2B5EF4-FFF2-40B4-BE49-F238E27FC236}">
                <a16:creationId xmlns:a16="http://schemas.microsoft.com/office/drawing/2014/main" id="{65B196B9-DEB5-1591-06BF-38449D1A58F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noProof="0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noProof="0" dirty="0">
                <a:solidFill>
                  <a:schemeClr val="bg1"/>
                </a:solidFill>
              </a:rPr>
              <a:t>I Mostra Pernambucana de Experiências Exitosas em Saúde (MEX-SAÚDE PE)</a:t>
            </a:r>
            <a:endParaRPr lang="pt-BR" b="1" noProof="0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>
            <a:extLst>
              <a:ext uri="{FF2B5EF4-FFF2-40B4-BE49-F238E27FC236}">
                <a16:creationId xmlns:a16="http://schemas.microsoft.com/office/drawing/2014/main" id="{24261670-3FCC-0D5F-971B-719D91394A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pic>
        <p:nvPicPr>
          <p:cNvPr id="11" name="Picture 3" descr="C:\Users\rao656402\Desktop\logos 2.png">
            <a:extLst>
              <a:ext uri="{FF2B5EF4-FFF2-40B4-BE49-F238E27FC236}">
                <a16:creationId xmlns:a16="http://schemas.microsoft.com/office/drawing/2014/main" id="{AFB1198E-C540-7CB7-6D3B-1920FCA97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839765"/>
            <a:ext cx="5760640" cy="416303"/>
          </a:xfrm>
          <a:prstGeom prst="rect">
            <a:avLst/>
          </a:prstGeom>
          <a:noFill/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CA3D7708-6D38-4905-1EA5-14F050A90D3D}"/>
              </a:ext>
            </a:extLst>
          </p:cNvPr>
          <p:cNvSpPr txBox="1"/>
          <p:nvPr/>
        </p:nvSpPr>
        <p:spPr>
          <a:xfrm>
            <a:off x="1150318" y="-258013"/>
            <a:ext cx="14442513" cy="1200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269"/>
              </a:lnSpc>
              <a:spcBef>
                <a:spcPct val="0"/>
              </a:spcBef>
            </a:pPr>
            <a:r>
              <a:rPr lang="pt-BR" sz="3600" noProof="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8D1134-4B8B-6418-96A1-BBAF0C95EDE6}"/>
              </a:ext>
            </a:extLst>
          </p:cNvPr>
          <p:cNvSpPr txBox="1"/>
          <p:nvPr/>
        </p:nvSpPr>
        <p:spPr>
          <a:xfrm>
            <a:off x="796571" y="1654657"/>
            <a:ext cx="8490651" cy="60168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  <a:spcAft>
                <a:spcPts val="1200"/>
              </a:spcAft>
            </a:pPr>
            <a:r>
              <a:rPr lang="pt-BR" sz="3600" b="1" dirty="0">
                <a:solidFill>
                  <a:schemeClr val="tx2"/>
                </a:solidFill>
                <a:latin typeface="Montserrat"/>
              </a:rPr>
              <a:t>6. A Solução</a:t>
            </a:r>
          </a:p>
          <a:p>
            <a:pPr lvl="1" algn="just">
              <a:lnSpc>
                <a:spcPct val="130000"/>
              </a:lnSpc>
            </a:pPr>
            <a:r>
              <a:rPr lang="pt-BR" sz="3400" b="1" dirty="0">
                <a:solidFill>
                  <a:srgbClr val="C00000"/>
                </a:solidFill>
                <a:latin typeface="Montserrat"/>
              </a:rPr>
              <a:t>Inovação aplicada: Ciência de Dados + Power BI</a:t>
            </a:r>
          </a:p>
          <a:p>
            <a:pPr marL="1371600" lvl="2" indent="-45720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000000"/>
                </a:solidFill>
                <a:latin typeface="Montserrat"/>
              </a:rPr>
              <a:t>Criação da ficha de qualificação de indicadores da APEVISA</a:t>
            </a:r>
          </a:p>
          <a:p>
            <a:pPr marL="1371600" lvl="2" indent="-45720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000000"/>
                </a:solidFill>
                <a:latin typeface="Montserrat"/>
              </a:rPr>
              <a:t>Automação do processo de ETL em Python</a:t>
            </a:r>
          </a:p>
          <a:p>
            <a:pPr marL="1371600" lvl="2" indent="-45720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000000"/>
                </a:solidFill>
                <a:latin typeface="Montserrat"/>
              </a:rPr>
              <a:t>Integração com painéis interativos em Power BI</a:t>
            </a:r>
          </a:p>
        </p:txBody>
      </p:sp>
      <p:pic>
        <p:nvPicPr>
          <p:cNvPr id="10" name="Imagem 9" descr="Texto&#10;&#10;O conteúdo gerado por IA pode estar incorreto.">
            <a:extLst>
              <a:ext uri="{FF2B5EF4-FFF2-40B4-BE49-F238E27FC236}">
                <a16:creationId xmlns:a16="http://schemas.microsoft.com/office/drawing/2014/main" id="{B0DF8126-75F9-8E5F-6A48-1D23895E09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736" y="8070286"/>
            <a:ext cx="6462320" cy="1036410"/>
          </a:xfrm>
          <a:prstGeom prst="rect">
            <a:avLst/>
          </a:prstGeom>
        </p:spPr>
      </p:pic>
      <p:pic>
        <p:nvPicPr>
          <p:cNvPr id="14" name="Imagem 13" descr="Texto&#10;&#10;O conteúdo gerado por IA pode estar incorreto.">
            <a:extLst>
              <a:ext uri="{FF2B5EF4-FFF2-40B4-BE49-F238E27FC236}">
                <a16:creationId xmlns:a16="http://schemas.microsoft.com/office/drawing/2014/main" id="{1B6ED687-B34F-9C90-EF0B-8AB4020287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996" y="1312278"/>
            <a:ext cx="8358226" cy="835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37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 noProof="0" dirty="0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pt-BR" noProof="0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8438164" y="1812192"/>
            <a:ext cx="8857889" cy="5296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  <a:spcAft>
                <a:spcPts val="1200"/>
              </a:spcAft>
            </a:pPr>
            <a:r>
              <a:rPr lang="pt-BR" sz="3600" b="1" dirty="0">
                <a:solidFill>
                  <a:schemeClr val="tx2"/>
                </a:solidFill>
                <a:latin typeface="Montserrat"/>
              </a:rPr>
              <a:t>7. Resultados</a:t>
            </a:r>
          </a:p>
          <a:p>
            <a:pPr marL="457200" indent="-45720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000000"/>
                </a:solidFill>
                <a:latin typeface="Montserrat"/>
              </a:rPr>
              <a:t>Redução de </a:t>
            </a:r>
            <a:r>
              <a:rPr lang="pt-BR" sz="3200" b="1" dirty="0">
                <a:solidFill>
                  <a:srgbClr val="C00000"/>
                </a:solidFill>
                <a:latin typeface="Montserrat"/>
              </a:rPr>
              <a:t>+ 100 horas </a:t>
            </a:r>
            <a:r>
              <a:rPr lang="pt-BR" sz="3200" dirty="0">
                <a:solidFill>
                  <a:srgbClr val="000000"/>
                </a:solidFill>
                <a:latin typeface="Montserrat"/>
              </a:rPr>
              <a:t>para </a:t>
            </a:r>
            <a:r>
              <a:rPr lang="pt-BR" sz="3200" b="1" dirty="0">
                <a:solidFill>
                  <a:srgbClr val="00B050"/>
                </a:solidFill>
                <a:latin typeface="Montserrat"/>
              </a:rPr>
              <a:t>1 clique </a:t>
            </a:r>
            <a:r>
              <a:rPr lang="pt-BR" sz="3200" dirty="0">
                <a:solidFill>
                  <a:srgbClr val="000000"/>
                </a:solidFill>
                <a:latin typeface="Montserrat"/>
              </a:rPr>
              <a:t>na consolidação de dados</a:t>
            </a:r>
          </a:p>
          <a:p>
            <a:pPr marL="457200" indent="-45720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000000"/>
                </a:solidFill>
                <a:latin typeface="Montserrat"/>
              </a:rPr>
              <a:t>Aumento da agilidade, confiabilidade e padronização das análises</a:t>
            </a:r>
          </a:p>
          <a:p>
            <a:pPr marL="457200" indent="-45720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000000"/>
                </a:solidFill>
                <a:latin typeface="Montserrat"/>
              </a:rPr>
              <a:t>Monitoramento por meio de indicadores - </a:t>
            </a:r>
            <a:r>
              <a:rPr lang="pt-BR" sz="3200" b="1" dirty="0">
                <a:solidFill>
                  <a:srgbClr val="000000"/>
                </a:solidFill>
                <a:latin typeface="Montserrat"/>
              </a:rPr>
              <a:t>inédito em 19 anos de APEVISA</a:t>
            </a:r>
          </a:p>
          <a:p>
            <a:pPr marL="457200" indent="-45720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000000"/>
                </a:solidFill>
                <a:latin typeface="Montserrat"/>
              </a:rPr>
              <a:t>Tomada de decisão mais rápida e precisa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noProof="0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noProof="0" dirty="0">
                <a:solidFill>
                  <a:schemeClr val="bg1"/>
                </a:solidFill>
              </a:rPr>
              <a:t>I Mostra Pernambucana de Experiências Exitosas em Saúde (MEX-SAÚDE PE)</a:t>
            </a:r>
            <a:endParaRPr lang="pt-BR" b="1" noProof="0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  <a:spcBef>
                <a:spcPct val="0"/>
              </a:spcBef>
            </a:pPr>
            <a:r>
              <a:rPr lang="pt-BR" sz="3600" noProof="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RESULTADOS</a:t>
            </a:r>
            <a:endParaRPr lang="pt-BR" sz="3600" noProof="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839765"/>
            <a:ext cx="5760640" cy="416303"/>
          </a:xfrm>
          <a:prstGeom prst="rect">
            <a:avLst/>
          </a:prstGeom>
          <a:noFill/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6263E1E-DC7B-7B9C-B61D-8F9DAEAF9D1F}"/>
              </a:ext>
            </a:extLst>
          </p:cNvPr>
          <p:cNvSpPr txBox="1"/>
          <p:nvPr/>
        </p:nvSpPr>
        <p:spPr>
          <a:xfrm>
            <a:off x="9070293" y="7588392"/>
            <a:ext cx="7920880" cy="14667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pt-BR" sz="3600" b="1" i="1" dirty="0">
                <a:solidFill>
                  <a:srgbClr val="C00000"/>
                </a:solidFill>
                <a:latin typeface="Montserrat"/>
              </a:rPr>
              <a:t>“De dados dispersos a inteligência institucional.”</a:t>
            </a:r>
          </a:p>
        </p:txBody>
      </p:sp>
      <p:pic>
        <p:nvPicPr>
          <p:cNvPr id="12" name="Imagem 11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6447161D-DB6F-14C4-6A4B-4EEC4C2558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1" y="1317345"/>
            <a:ext cx="7754081" cy="836265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 noProof="0" dirty="0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pt-BR" noProof="0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95284" y="2831440"/>
            <a:ext cx="7894629" cy="5179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  <a:spcAft>
                <a:spcPts val="1200"/>
              </a:spcAft>
            </a:pPr>
            <a:r>
              <a:rPr lang="pt-BR" sz="3600" b="1" dirty="0">
                <a:solidFill>
                  <a:schemeClr val="tx2"/>
                </a:solidFill>
                <a:latin typeface="Montserrat"/>
              </a:rPr>
              <a:t>8. Aprendizados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000000"/>
                </a:solidFill>
                <a:latin typeface="Montserrat"/>
              </a:rPr>
              <a:t>A ciência de dados é </a:t>
            </a:r>
            <a:r>
              <a:rPr lang="pt-BR" sz="3200" b="1" dirty="0">
                <a:solidFill>
                  <a:srgbClr val="000000"/>
                </a:solidFill>
                <a:latin typeface="Montserrat"/>
              </a:rPr>
              <a:t>replicável </a:t>
            </a:r>
            <a:r>
              <a:rPr lang="pt-BR" sz="3200" dirty="0">
                <a:solidFill>
                  <a:srgbClr val="000000"/>
                </a:solidFill>
                <a:latin typeface="Montserrat"/>
              </a:rPr>
              <a:t>para outras áreas da vigilância sanitária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000000"/>
                </a:solidFill>
                <a:latin typeface="Montserrat"/>
              </a:rPr>
              <a:t>A sistematização gera </a:t>
            </a:r>
            <a:r>
              <a:rPr lang="pt-BR" sz="3200" b="1" dirty="0">
                <a:solidFill>
                  <a:srgbClr val="000000"/>
                </a:solidFill>
                <a:latin typeface="Montserrat"/>
              </a:rPr>
              <a:t>decisões oportunas</a:t>
            </a:r>
            <a:r>
              <a:rPr lang="pt-BR" sz="3200" dirty="0">
                <a:solidFill>
                  <a:srgbClr val="000000"/>
                </a:solidFill>
                <a:latin typeface="Montserrat"/>
              </a:rPr>
              <a:t> e </a:t>
            </a:r>
            <a:r>
              <a:rPr lang="pt-BR" sz="3200" b="1" dirty="0">
                <a:solidFill>
                  <a:srgbClr val="000000"/>
                </a:solidFill>
                <a:latin typeface="Montserrat"/>
              </a:rPr>
              <a:t>fundamentadas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000000"/>
                </a:solidFill>
                <a:latin typeface="Montserrat"/>
              </a:rPr>
              <a:t>A </a:t>
            </a:r>
            <a:r>
              <a:rPr lang="pt-BR" sz="3200" b="1" dirty="0">
                <a:solidFill>
                  <a:srgbClr val="000000"/>
                </a:solidFill>
                <a:latin typeface="Montserrat"/>
              </a:rPr>
              <a:t>transformação digital </a:t>
            </a:r>
            <a:r>
              <a:rPr lang="pt-BR" sz="3200" dirty="0">
                <a:solidFill>
                  <a:srgbClr val="000000"/>
                </a:solidFill>
                <a:latin typeface="Montserrat"/>
              </a:rPr>
              <a:t>fortalece a gestão no </a:t>
            </a:r>
            <a:r>
              <a:rPr lang="pt-BR" sz="3200" b="1" dirty="0">
                <a:solidFill>
                  <a:srgbClr val="000000"/>
                </a:solidFill>
                <a:latin typeface="Montserrat"/>
              </a:rPr>
              <a:t>SUS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noProof="0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noProof="0" dirty="0">
                <a:solidFill>
                  <a:schemeClr val="bg1"/>
                </a:solidFill>
              </a:rPr>
              <a:t>I Mostra Pernambucana de Experiências Exitosas em Saúde (MEX-SAÚDE PE)</a:t>
            </a:r>
            <a:endParaRPr lang="pt-BR" b="1" noProof="0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pt-BR" sz="3600" noProof="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APRENDIZADO</a:t>
            </a:r>
            <a:endParaRPr lang="pt-BR" sz="3600" noProof="0" dirty="0"/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839765"/>
            <a:ext cx="5760640" cy="416303"/>
          </a:xfrm>
          <a:prstGeom prst="rect">
            <a:avLst/>
          </a:prstGeom>
          <a:noFill/>
        </p:spPr>
      </p:pic>
      <p:pic>
        <p:nvPicPr>
          <p:cNvPr id="4" name="Imagem 3" descr="Desenho de estrelas&#10;&#10;O conteúdo gerado por IA pode estar incorreto.">
            <a:extLst>
              <a:ext uri="{FF2B5EF4-FFF2-40B4-BE49-F238E27FC236}">
                <a16:creationId xmlns:a16="http://schemas.microsoft.com/office/drawing/2014/main" id="{5EFA80B4-FCBB-436C-C832-F717A7568E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3326" y="1543100"/>
            <a:ext cx="7894629" cy="789462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 noProof="0" dirty="0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pt-BR" noProof="0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8716554" y="2092776"/>
            <a:ext cx="8628358" cy="665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600" b="1" dirty="0">
                <a:solidFill>
                  <a:schemeClr val="tx2"/>
                </a:solidFill>
                <a:latin typeface="Montserrat"/>
              </a:rPr>
              <a:t>7. Conclusões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000000"/>
                </a:solidFill>
                <a:latin typeface="Montserrat"/>
              </a:rPr>
              <a:t>A experiência reforça o poder da </a:t>
            </a:r>
            <a:r>
              <a:rPr lang="pt-BR" sz="3200" b="1" dirty="0">
                <a:solidFill>
                  <a:srgbClr val="000000"/>
                </a:solidFill>
                <a:latin typeface="Montserrat"/>
              </a:rPr>
              <a:t>cultura de dados </a:t>
            </a:r>
            <a:r>
              <a:rPr lang="pt-BR" sz="3200" dirty="0">
                <a:solidFill>
                  <a:srgbClr val="000000"/>
                </a:solidFill>
                <a:latin typeface="Montserrat"/>
              </a:rPr>
              <a:t>na saúde pública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3200" b="1" dirty="0">
                <a:solidFill>
                  <a:srgbClr val="000000"/>
                </a:solidFill>
                <a:latin typeface="Montserrat"/>
              </a:rPr>
              <a:t>Tecnologias digitais </a:t>
            </a:r>
            <a:r>
              <a:rPr lang="pt-BR" sz="3200" dirty="0">
                <a:solidFill>
                  <a:srgbClr val="000000"/>
                </a:solidFill>
                <a:latin typeface="Montserrat"/>
              </a:rPr>
              <a:t>são ferramentas estratégicas para uma vigilância sanitária moderna e eficiente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rgbClr val="000000"/>
                </a:solidFill>
                <a:latin typeface="Montserrat"/>
              </a:rPr>
              <a:t>O projeto está alinhado à </a:t>
            </a:r>
            <a:r>
              <a:rPr lang="pt-BR" sz="3200" b="1" dirty="0">
                <a:solidFill>
                  <a:srgbClr val="C00000"/>
                </a:solidFill>
                <a:latin typeface="Montserrat"/>
              </a:rPr>
              <a:t>Política Nacional de Informação e Informática em Saúde (PNIIS)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noProof="0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noProof="0" dirty="0">
                <a:solidFill>
                  <a:schemeClr val="bg1"/>
                </a:solidFill>
              </a:rPr>
              <a:t>I Mostra Pernambucana de Experiências Exitosas em Saúde (MEX-SAÚDE PE)</a:t>
            </a:r>
            <a:endParaRPr lang="pt-BR" b="1" noProof="0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14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20"/>
              </a:lnSpc>
              <a:spcBef>
                <a:spcPct val="0"/>
              </a:spcBef>
            </a:pPr>
            <a:r>
              <a:rPr lang="pt-BR" sz="3200" noProof="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CONCLUSÃO</a:t>
            </a:r>
            <a:endParaRPr lang="pt-BR" sz="3200" noProof="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855731"/>
            <a:ext cx="5760640" cy="416303"/>
          </a:xfrm>
          <a:prstGeom prst="rect">
            <a:avLst/>
          </a:prstGeom>
          <a:noFill/>
        </p:spPr>
      </p:pic>
      <p:pic>
        <p:nvPicPr>
          <p:cNvPr id="4" name="Imagem 3" descr="Diagrama&#10;&#10;O conteúdo gerado por IA pode estar incorreto.">
            <a:extLst>
              <a:ext uri="{FF2B5EF4-FFF2-40B4-BE49-F238E27FC236}">
                <a16:creationId xmlns:a16="http://schemas.microsoft.com/office/drawing/2014/main" id="{8AEFD9F7-EAA8-46D8-5331-A864473EE7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50" y="1906598"/>
            <a:ext cx="8095932" cy="65767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759</Words>
  <Application>Microsoft Office PowerPoint</Application>
  <PresentationFormat>Personalizar</PresentationFormat>
  <Paragraphs>87</Paragraphs>
  <Slides>12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Montserrat</vt:lpstr>
      <vt:lpstr>Wingdings</vt:lpstr>
      <vt:lpstr>Calibri</vt:lpstr>
      <vt:lpstr>Arial</vt:lpstr>
      <vt:lpstr>Aptos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Marcelle Lemos</cp:lastModifiedBy>
  <cp:revision>9</cp:revision>
  <dcterms:created xsi:type="dcterms:W3CDTF">2025-09-29T18:47:39Z</dcterms:created>
  <dcterms:modified xsi:type="dcterms:W3CDTF">2025-11-07T15:07:41Z</dcterms:modified>
</cp:coreProperties>
</file>