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5" d="100"/>
          <a:sy n="35" d="100"/>
        </p:scale>
        <p:origin x="2178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MEDEIROS" userId="8d09bff2c62aa189" providerId="LiveId" clId="{156C3EDD-C7A6-45F1-A610-1A4CB18DE9BB}"/>
    <pc:docChg chg="undo custSel modSld">
      <pc:chgData name="ANA MEDEIROS" userId="8d09bff2c62aa189" providerId="LiveId" clId="{156C3EDD-C7A6-45F1-A610-1A4CB18DE9BB}" dt="2025-11-04T13:52:42.455" v="685" actId="1036"/>
      <pc:docMkLst>
        <pc:docMk/>
      </pc:docMkLst>
      <pc:sldChg chg="delSp modSp mod">
        <pc:chgData name="ANA MEDEIROS" userId="8d09bff2c62aa189" providerId="LiveId" clId="{156C3EDD-C7A6-45F1-A610-1A4CB18DE9BB}" dt="2025-11-04T13:52:42.455" v="685" actId="1036"/>
        <pc:sldMkLst>
          <pc:docMk/>
          <pc:sldMk cId="0" sldId="256"/>
        </pc:sldMkLst>
        <pc:spChg chg="mod">
          <ac:chgData name="ANA MEDEIROS" userId="8d09bff2c62aa189" providerId="LiveId" clId="{156C3EDD-C7A6-45F1-A610-1A4CB18DE9BB}" dt="2025-11-04T13:48:17.764" v="583" actId="10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8:24.094" v="589" actId="10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8:33.986" v="592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5:17.761" v="474" actId="1036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2:42.455" v="685" actId="1036"/>
          <ac:spMkLst>
            <pc:docMk/>
            <pc:sldMk cId="0" sldId="256"/>
            <ac:spMk id="11" creationId="{00000000-0000-0000-0000-000000000000}"/>
          </ac:spMkLst>
        </pc:spChg>
        <pc:spChg chg="del mod">
          <ac:chgData name="ANA MEDEIROS" userId="8d09bff2c62aa189" providerId="LiveId" clId="{156C3EDD-C7A6-45F1-A610-1A4CB18DE9BB}" dt="2025-11-04T13:45:09.879" v="473" actId="478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8:03.363" v="579" actId="1036"/>
          <ac:spMkLst>
            <pc:docMk/>
            <pc:sldMk cId="0" sldId="256"/>
            <ac:spMk id="15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7:47.930" v="562" actId="103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8:05.825" v="581" actId="103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7:37.918" v="548" actId="1036"/>
          <ac:spMkLst>
            <pc:docMk/>
            <pc:sldMk cId="0" sldId="256"/>
            <ac:spMk id="18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7:32.064" v="529" actId="103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0:52.577" v="367" actId="1036"/>
          <ac:spMkLst>
            <pc:docMk/>
            <pc:sldMk cId="0" sldId="256"/>
            <ac:spMk id="48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1:28.742" v="679" actId="1038"/>
          <ac:spMkLst>
            <pc:docMk/>
            <pc:sldMk cId="0" sldId="256"/>
            <ac:spMk id="49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0:56.261" v="371" actId="1036"/>
          <ac:spMkLst>
            <pc:docMk/>
            <pc:sldMk cId="0" sldId="256"/>
            <ac:spMk id="50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0:23.939" v="357" actId="1076"/>
          <ac:spMkLst>
            <pc:docMk/>
            <pc:sldMk cId="0" sldId="256"/>
            <ac:spMk id="51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1:42.548" v="683" actId="14100"/>
          <ac:spMkLst>
            <pc:docMk/>
            <pc:sldMk cId="0" sldId="256"/>
            <ac:spMk id="52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40:38.628" v="359" actId="6549"/>
          <ac:spMkLst>
            <pc:docMk/>
            <pc:sldMk cId="0" sldId="256"/>
            <ac:spMk id="53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0:38.490" v="669" actId="1036"/>
          <ac:spMkLst>
            <pc:docMk/>
            <pc:sldMk cId="0" sldId="256"/>
            <ac:spMk id="54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0:29.885" v="653" actId="1036"/>
          <ac:spMkLst>
            <pc:docMk/>
            <pc:sldMk cId="0" sldId="256"/>
            <ac:spMk id="55" creationId="{00000000-0000-0000-0000-000000000000}"/>
          </ac:spMkLst>
        </pc:spChg>
        <pc:spChg chg="mod">
          <ac:chgData name="ANA MEDEIROS" userId="8d09bff2c62aa189" providerId="LiveId" clId="{156C3EDD-C7A6-45F1-A610-1A4CB18DE9BB}" dt="2025-11-04T13:50:36.028" v="665" actId="1036"/>
          <ac:spMkLst>
            <pc:docMk/>
            <pc:sldMk cId="0" sldId="256"/>
            <ac:spMk id="5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72270" y="118393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16286" y="13233172"/>
            <a:ext cx="9649072" cy="2033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Aplicar instrumento de perguntas e respostas como ferramenta para o diagnóstico da assistência pré-natal na APS na VIII Região de Saúde de Pernambuco.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925275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-107850" y="3849391"/>
            <a:ext cx="23690632" cy="3496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46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FERRAMENTA PARA DIAGNÓSTICO DO CUIDADO À PESSOA GESTANTE NA VIII REGIÃO DE SAÚDE DE PERNAMBUCO NO ÂMBITO DA ATENÇÃO PRIMÁRIA À SAÚDE (APS)</a:t>
            </a:r>
            <a:endParaRPr lang="en-US" sz="46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967799" y="7302578"/>
            <a:ext cx="21674408" cy="4003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Ana Paula Medeiros Sousa¹*, Ana Célia de Almeida Carvalho¹,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Cícera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Suelane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Silva Gonçalves¹, Geane Silva Ribeiro¹, Jackeline Alves de Lucena Tabosa², Juliana Viana da Silva¹, Karolinna de Souza Marçal¹, Rosiane Rodrigues da Silva¹, Sílvia de Lima Dourado Oliveira¹. Thaysa Maria Vieira Justino³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Pernambuco, VIII GERES, Petrolina, Pernambuco. ²Secretaria Municipal de Saúde de Petrolina, Pernambuco. ³Universidade Federal do Vale do São Francisco, Petrolina,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corujamcpetrolina@gmail.com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5837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60044" y="16951642"/>
            <a:ext cx="9577538" cy="7675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VIII GERES e a Rede Mãe Coruja, desenvolveram e aplicaram ferramenta diagnóstica para avaliar o cuidado ao pré-natal nos municípios VIII Região de Saúde de Pernambuco. O processo envolveu a construção de instrumentos contendo questões sobre a assistência pré-natal, a participação de profissionais da APS respondendo às questões, a análise de dados consolidados, oficinas com gestores e discussão participativa dos resultados, com o planejamento de ações de impacto nos indicadores locais.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772012" y="1573002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223825" y="2516078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pPr marL="0" marR="0" lvl="0" indent="0" algn="ctr" defTabSz="3641598" rtl="0" eaLnBrk="1" fontAlgn="auto" latinLnBrk="0" hangingPunct="1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1090852" y="25838610"/>
            <a:ext cx="9649072" cy="6061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 pitchFamily="2" charset="0"/>
              </a:rPr>
              <a:t>A construção, aplicação e análise do diagnóstico evidenciaram a importância de ouvir os profissionais da assistência materno-infantil na APS, favorecendo um plano de ação que contemple usuários e equipes de cuidado. Observou-se que a alta rotatividade de profissionais e a fragilidade na comunicação entre gestão e serviços impactam a continuidade e a efetividade do cuidado em rede.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48" name="Freeform 14"/>
          <p:cNvSpPr/>
          <p:nvPr/>
        </p:nvSpPr>
        <p:spPr>
          <a:xfrm>
            <a:off x="12477310" y="117673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73313" y="12258930"/>
            <a:ext cx="9453285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Aplicar o instrumento diagnóstico nos municípios da VIII Região de Saúde, enquanto ferramenta de gestão; Conhecer a realidade da assistência pré-natal na APS local; Construir planos de ação para a qualificação das ações a partir das fragilidades e potencialidades identificadas em cada município.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931686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41620" y="1747502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2" name="TextBox 16"/>
          <p:cNvSpPr txBox="1"/>
          <p:nvPr/>
        </p:nvSpPr>
        <p:spPr>
          <a:xfrm>
            <a:off x="12349534" y="18611710"/>
            <a:ext cx="9633306" cy="6390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 panose="00000500000000000000" pitchFamily="2" charset="0"/>
              </a:rPr>
              <a:t>O diagnóstico revelou avanços na cobertura do pré-natal e evidenciou desafios como insuficiência de medicamentos e exames diagnósticos preconizados na assistência ao pré-natal. Foram elaborados planos de ação e estratégias de qualificação profissional. A iniciativa fortaleceu a gestão do cuidado, a integração entre APS e Rede Mãe Coruja e a cultura de monitoramento de indicadores, possibilitando o aprendizado coletivo, crítica dos indicadores e fortalecimento do planejamento local.  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47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5016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6225915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demonstrou que o diagnóstico participativo é uma estratégia eficaz para qualificar o cuidado pré-natal na APS, fortalecendo a integração entre gestão e equipes. Recomenda-se o estabelecimento de forma periódica desse monitoramento, a educação permanente dos profissionais e o fortalecimento da comunicação em rede para garantir continuidade e integralidade do cuidado. As ações serão apoiadas e acompanhadas pela RMCP.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510273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487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ANA MEDEIROS</cp:lastModifiedBy>
  <cp:revision>12</cp:revision>
  <dcterms:created xsi:type="dcterms:W3CDTF">2025-09-30T13:28:19Z</dcterms:created>
  <dcterms:modified xsi:type="dcterms:W3CDTF">2025-11-04T13:53:17Z</dcterms:modified>
</cp:coreProperties>
</file>