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11"/>
    <p:restoredTop sz="94674"/>
  </p:normalViewPr>
  <p:slideViewPr>
    <p:cSldViewPr>
      <p:cViewPr>
        <p:scale>
          <a:sx n="30" d="100"/>
          <a:sy n="30" d="100"/>
        </p:scale>
        <p:origin x="-3468" y="-7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85762" y="1094733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985762" y="12304657"/>
            <a:ext cx="9429816" cy="4185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pt-BR" sz="2800" dirty="0" smtClean="0">
                <a:latin typeface="Montserrat"/>
              </a:rPr>
              <a:t>Desenvolvimento de aplicativo para fiscalização digital e em tempo real das escalas médicas em unidades de saúde geridas por OSS.</a:t>
            </a:r>
          </a:p>
          <a:p>
            <a:r>
              <a:rPr lang="pt-BR" sz="2800" dirty="0" smtClean="0"/>
              <a:t/>
            </a:r>
            <a:br>
              <a:rPr lang="pt-BR" sz="2800" dirty="0" smtClean="0"/>
            </a:b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57200" y="11018773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485828" y="4388356"/>
            <a:ext cx="20717020" cy="4154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 err="1" smtClean="0">
                <a:solidFill>
                  <a:srgbClr val="0089CD"/>
                </a:solidFill>
                <a:latin typeface="Montserrat"/>
              </a:rPr>
              <a:t>Escalex</a:t>
            </a:r>
            <a:r>
              <a:rPr lang="pt-BR" sz="5400" b="1" dirty="0" smtClean="0">
                <a:solidFill>
                  <a:srgbClr val="0089CD"/>
                </a:solidFill>
                <a:latin typeface="Montserrat"/>
              </a:rPr>
              <a:t>: Plataforma Digital para Monitoramento em Tempo Real da Execução de Escalas Médicas em Unidades de Saúde de Pernambuco.</a:t>
            </a:r>
          </a:p>
          <a:p>
            <a:pPr algn="ctr"/>
            <a:r>
              <a:rPr lang="pt-BR" sz="5400" dirty="0" smtClean="0"/>
              <a:t/>
            </a:r>
            <a:br>
              <a:rPr lang="pt-BR" sz="5400" dirty="0" smtClean="0"/>
            </a:b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771712" y="7232559"/>
            <a:ext cx="18431004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João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Carlos Batista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Santos¹*,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Ivson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Cláudio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Alve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Galvão¹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Isabela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Guedes Ferreira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Lima¹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Davi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Alfredo Mariano de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Melo¹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Carlos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André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Campos¹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Juliana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Ludmila da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Silva¹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Nathália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Giovana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Gomes da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Silva¹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1200076" y="8732757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SES-PE).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João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Carlos Batista Santos¹ *: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joaocarlosbatista.ses@gmail.com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14324" y="1687668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85762" y="18305449"/>
            <a:ext cx="9501254" cy="70275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O </a:t>
            </a:r>
            <a:r>
              <a:rPr lang="pt-BR" sz="2800" i="1" dirty="0" err="1" smtClean="0">
                <a:latin typeface="Montserrat"/>
              </a:rPr>
              <a:t>Escalex</a:t>
            </a:r>
            <a:r>
              <a:rPr lang="pt-BR" sz="2800" dirty="0" smtClean="0">
                <a:latin typeface="Montserrat"/>
              </a:rPr>
              <a:t> é um aplicativo desenvolvido pela DGMCG/SES-PE para monitorar escalas médicas em unidades geridas por OSS. Alimentado diretamente pela unidade no início de cada plantão, o sistema registra quantitativo por especialidade, responsável, </a:t>
            </a:r>
            <a:r>
              <a:rPr lang="pt-BR" sz="2800" dirty="0" err="1" smtClean="0">
                <a:latin typeface="Montserrat"/>
              </a:rPr>
              <a:t>geolocalização</a:t>
            </a:r>
            <a:r>
              <a:rPr lang="pt-BR" sz="2800" dirty="0" smtClean="0">
                <a:latin typeface="Montserrat"/>
              </a:rPr>
              <a:t> e assinatura digital. As informações são integradas a um </a:t>
            </a:r>
            <a:r>
              <a:rPr lang="pt-BR" sz="2800" dirty="0" err="1" smtClean="0">
                <a:latin typeface="Montserrat"/>
              </a:rPr>
              <a:t>dashboard</a:t>
            </a:r>
            <a:r>
              <a:rPr lang="pt-BR" sz="2800" dirty="0" smtClean="0">
                <a:latin typeface="Montserrat"/>
              </a:rPr>
              <a:t> em tempo real e disponibilizadas à Comissão Técnica de Acompanhamento Interno, qualificando a fiscalização e a governança contratual.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914324" y="1694812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chemeClr val="bg1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842886" y="2537781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14324" y="26878009"/>
            <a:ext cx="9649072" cy="6712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O </a:t>
            </a:r>
            <a:r>
              <a:rPr lang="pt-BR" sz="2800" dirty="0" smtClean="0">
                <a:latin typeface="Montserrat"/>
              </a:rPr>
              <a:t>uso do </a:t>
            </a:r>
            <a:r>
              <a:rPr lang="pt-BR" sz="2800" i="1" dirty="0" err="1" smtClean="0">
                <a:latin typeface="Montserrat"/>
              </a:rPr>
              <a:t>Escalex</a:t>
            </a:r>
            <a:r>
              <a:rPr lang="pt-BR" sz="2800" dirty="0" smtClean="0">
                <a:latin typeface="Montserrat"/>
              </a:rPr>
              <a:t> evidenciou ganhos em transparência, padronização e fiscalização. Entretanto, apontou a necessidade de aperfeiçoamentos naturais de um processo de inovação e capacitação técnica dos responsáveis pelo registro. O aprendizado reforça que a inovação tecnológica, aliada à governança e ao controle social, exige ajustes contínuos para garantir confiabilidade e aderência total aos contratos de gestão.</a:t>
            </a:r>
          </a:p>
          <a:p>
            <a:r>
              <a:rPr lang="pt-BR" sz="2800" dirty="0" smtClean="0"/>
              <a:t/>
            </a:r>
            <a:br>
              <a:rPr lang="pt-BR" sz="2800" dirty="0" smtClean="0"/>
            </a:b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771448" y="2544924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chemeClr val="bg1"/>
                </a:solidFill>
                <a:latin typeface="Montserrat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344404" y="1087589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558718" y="12233219"/>
            <a:ext cx="9441029" cy="54784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Garantir </a:t>
            </a:r>
            <a:r>
              <a:rPr lang="pt-BR" sz="2800" dirty="0" smtClean="0">
                <a:latin typeface="Montserrat"/>
              </a:rPr>
              <a:t>transparência, </a:t>
            </a:r>
            <a:r>
              <a:rPr lang="pt-BR" sz="2800" dirty="0" err="1" smtClean="0">
                <a:latin typeface="Montserrat"/>
              </a:rPr>
              <a:t>rastreabilidade</a:t>
            </a:r>
            <a:r>
              <a:rPr lang="pt-BR" sz="2800" dirty="0" smtClean="0">
                <a:latin typeface="Montserrat"/>
              </a:rPr>
              <a:t>, padronização de informações e controle da execução de escalas médicas; integrar informações em tempo real à gestão da SES-PE, promovendo fiscalização eficiente e resposta imediata às demandas.</a:t>
            </a:r>
          </a:p>
          <a:p>
            <a:r>
              <a:rPr lang="pt-BR" sz="2800" dirty="0" smtClean="0"/>
              <a:t/>
            </a:r>
            <a:br>
              <a:rPr lang="pt-BR" sz="2800" dirty="0" smtClean="0"/>
            </a:b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15842" y="11018773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272966" y="1680525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344404" y="18448325"/>
            <a:ext cx="9434758" cy="80047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No </a:t>
            </a:r>
            <a:r>
              <a:rPr lang="pt-BR" sz="2800" dirty="0" smtClean="0">
                <a:latin typeface="Montserrat"/>
              </a:rPr>
              <a:t>piloto realizado em agosto/2025 na UPA Nova Descoberta, todos os 62 plantões foram registrados, alcançando 100% de adesão ao sistema. A conformidade geral foi de 69%, com destaque para excedentes em Clínica Médica e Pediatria, que ampliaram a cobertura assistencial. Observou-se saldo positivo de +7 profissionais além do previsto em contrato, evidenciando ganhos em transparência, fortalecimento da continuidade do cuidado e consolidação do </a:t>
            </a:r>
            <a:r>
              <a:rPr lang="pt-BR" sz="2800" dirty="0" err="1" smtClean="0">
                <a:latin typeface="Montserrat"/>
              </a:rPr>
              <a:t>Escalex</a:t>
            </a:r>
            <a:r>
              <a:rPr lang="pt-BR" sz="2800" dirty="0" smtClean="0">
                <a:latin typeface="Montserrat"/>
              </a:rPr>
              <a:t> como ferramenta de gestão inovadora.</a:t>
            </a:r>
          </a:p>
          <a:p>
            <a:r>
              <a:rPr lang="pt-BR" sz="2800" dirty="0" smtClean="0"/>
              <a:t/>
            </a:r>
            <a:br>
              <a:rPr lang="pt-BR" sz="2800" dirty="0" smtClean="0"/>
            </a:b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1987214" y="1694812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chemeClr val="bg1"/>
                </a:solidFill>
                <a:latin typeface="Montserrat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130090" y="2537781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272966" y="26878009"/>
            <a:ext cx="9286941" cy="54932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O </a:t>
            </a:r>
            <a:r>
              <a:rPr lang="pt-BR" sz="2800" i="1" dirty="0" err="1" smtClean="0">
                <a:latin typeface="Montserrat"/>
              </a:rPr>
              <a:t>Escalex</a:t>
            </a:r>
            <a:r>
              <a:rPr lang="pt-BR" sz="2800" dirty="0" smtClean="0">
                <a:latin typeface="Montserrat"/>
              </a:rPr>
              <a:t> demonstra ser uma solução estratégica de inovação em saúde, assegurando transparência, fiscalização e eficiência na gestão das escalas médicas. Recomenda-se sua replicação em outras esferas da gestão pública, inclusive em nível nacional, como modelo de governança e regulação inteligente no SUS.</a:t>
            </a:r>
          </a:p>
          <a:p>
            <a:r>
              <a:rPr lang="pt-BR" sz="2800" dirty="0" smtClean="0"/>
              <a:t/>
            </a:r>
            <a:br>
              <a:rPr lang="pt-BR" sz="2800" dirty="0" smtClean="0"/>
            </a:b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1987214" y="2552068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chemeClr val="bg1"/>
                </a:solidFill>
                <a:latin typeface="Montserrat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343348" y="32807363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 smtClean="0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914324" y="34307561"/>
            <a:ext cx="9358378" cy="20518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 Lei Estadual nº 15.210, de 19 de dezembro de 2013. Dispõe sobre as parcerias entre o Poder Público e as Organizações Sociais de Saúde no Estado de Pernambuco. Diário Oficial do Estado, Recife, 20 dez. 2013.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451</Words>
  <Application>Microsoft Macintosh PowerPoint</Application>
  <PresentationFormat>Personalizar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mgoretti.feitosa</cp:lastModifiedBy>
  <cp:revision>17</cp:revision>
  <dcterms:created xsi:type="dcterms:W3CDTF">2025-09-30T13:28:19Z</dcterms:created>
  <dcterms:modified xsi:type="dcterms:W3CDTF">2025-11-04T18:00:26Z</dcterms:modified>
</cp:coreProperties>
</file>