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36" y="-1012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714537" y="1048024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714537" y="12329046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Implantar canais digitais (QR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Code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WhatsApp e sistema interno) para a notificação de eventos adversos e fortalecendo a segurança do paciente.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322386" y="10557824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514100" y="4388356"/>
            <a:ext cx="22132579" cy="4190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4400" b="1" dirty="0">
                <a:solidFill>
                  <a:srgbClr val="0089CD"/>
                </a:solidFill>
                <a:latin typeface="Montserrat" pitchFamily="2" charset="0"/>
              </a:rPr>
              <a:t>ESTRATÉGIAS UTILIZADAS PARA PROMOVER A IMPLANTAÇÃO DE CANAIS DE NOTICAÇÕES DE EVENTOS ADVERSOS EM UM HOSPITAL ONCOLÓGICO</a:t>
            </a:r>
          </a:p>
          <a:p>
            <a:br>
              <a:rPr lang="pt-BR" sz="6000" dirty="0"/>
            </a:b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-179858" y="6873293"/>
            <a:ext cx="22106693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Cássia Karinne Vieira da Silva¹*, Emanuela Marques de Santana¹, Gustavo Henrique Alves da Silva¹, Bruna Talita Melo Lino¹, Danusa Thais de Queiroz Albuquerque¹, Morgana Ventura de Oliveira Nascimento¹, Renata </a:t>
            </a:r>
            <a:r>
              <a:rPr lang="en-US" sz="2800" b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Gomes Galindo¹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-27462" y="8637587"/>
            <a:ext cx="22132579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Hospital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Câncer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karinne.vieira23@hotmail.com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835900" y="157938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905072" y="17170309"/>
            <a:ext cx="9649072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Em 2019, os setores de Marketing e Qualidade desenvolveram o Sistema de Gestão de Eventos Adversos, unindo tecnologia e funcionalidade para transformar um processo manual em uma ferramenta moderna e estratégica. A solução web tornou a notificação mais ágil e colaborativa. Em 2021, o Gerenciamento de Riscos ampliou o acesso ao sistema por meio de QR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Code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WhatsApp e sistema interno, permitindo notificações via dispositivos móveis e integração automática para análise em tempo real.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561939" y="1597241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35900" y="2543962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616241" y="26454063"/>
            <a:ext cx="10376895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implantação evidenciou a importância da comunicação e envolvimento multiprofissional, inicialmente houve resistência, sendo superada com treinamentos e apoio das lideranças. O acesso aos canais favoreceu o aumento das notificações das áreas assistenciais e administrativas, pela integração entre tecnologia, gestão de riscos e marketing para o sucesso dos canais, a experiência reforçou a necessidade de atualização constante e incentivo à cultura de notificação com ações corretivas e educativas.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428212" y="2558479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505905" y="11197582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Ampliar o acesso dos profissionais aos canais de notificação de eventos adversos, promover o engajamento na cultura de segurança do paciente, otimizar o fluxo de comunicação entre os setores e fortalecer o monitoramento e a análise dos dados, visando ações preventivas e corretivas</a:t>
            </a:r>
            <a:r>
              <a:rPr lang="pt-BR" dirty="0"/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49297" y="1591060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383052" y="17103223"/>
            <a:ext cx="9649072" cy="8512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ampliação dos canais resultou em um aumento expressivo no número de notificações, evidenciando maior engajamento dos colaboradores e o fortalecimento da cultura de segurança. A acessibilidade proporcionada pelo QR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Code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WhatsApp e sistema interno ampliou a participação de todos os setores. O sistema informatizado reduziu o tempo de resposta, facilitou o acompanhamento de indicadores e aprimorou a gestão de riscos, permitindo intervenções preventivas mais ágeis e eficazes.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217359" y="1598626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81290" y="2505943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349534" y="26320459"/>
            <a:ext cx="9649072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Os canais de notificação é uma prática efetiva para fortalecer a segurança do paciente, sendo recomendando atividades educativas, acompanhamento contínuo dos protocolos e fluxos e que o modelo possa ser utilizado em instituições. A estratégia demonstra que soluções tecnológicas acessíveis, quando aliadas à comunicação e ao engajamento, promovendo melhorias significativas na qualidade assistencial, gestão de riscos e segurança do paciente.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282923" y="2520791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2396230" y="32284319"/>
            <a:ext cx="14830893" cy="1581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86023" y="33074888"/>
            <a:ext cx="9433048" cy="45671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BRASIL, Ministério da Saúde. Assistência Segura: Uma Reflexão Teórica Aplicada à Prática. 1.ª edição –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-DF, 2013.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BRASIL, Ministério da Saúde. Documento de referência para o Programa Nacional de Segurança do Paciente. Brasília, 2014. 40 p. il. ISBN 978-85-334-2130 Brasil.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593450" y="33361132"/>
            <a:ext cx="9721080" cy="40514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Agência Nacional de Vigilância Sanitária. Gestão de Riscos e Investigação de Eventos Adversos Relacionados à Assistência à Saúde. Brasília: Anvisa,2017.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CAVALCANTE A. Segurança do Paciente. Fórum Internacional de Gestão de Risco e Segurança do Paciente. 2013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565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HCP Convênios</cp:lastModifiedBy>
  <cp:revision>18</cp:revision>
  <dcterms:created xsi:type="dcterms:W3CDTF">2025-09-30T13:28:19Z</dcterms:created>
  <dcterms:modified xsi:type="dcterms:W3CDTF">2025-11-05T13:00:08Z</dcterms:modified>
</cp:coreProperties>
</file>