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25" d="100"/>
          <a:sy n="25" d="100"/>
        </p:scale>
        <p:origin x="1554" y="-2754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14597903"/>
            <a:ext cx="9577538" cy="1030018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" name="TextBox 16"/>
          <p:cNvSpPr txBox="1"/>
          <p:nvPr/>
        </p:nvSpPr>
        <p:spPr>
          <a:xfrm>
            <a:off x="1060045" y="15880924"/>
            <a:ext cx="9649072" cy="20283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Compartilhar a atuação do Grupo de Atenção Materno Infantil na VIII Região de Saúde para fortalecimento dessa linha de cuidado em saúde.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6" name="TextBox 17"/>
          <p:cNvSpPr txBox="1"/>
          <p:nvPr/>
        </p:nvSpPr>
        <p:spPr>
          <a:xfrm>
            <a:off x="1060044" y="14667647"/>
            <a:ext cx="9489290" cy="8045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1764358" y="4479796"/>
            <a:ext cx="20562756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pt-BR" b="1" dirty="0">
                <a:solidFill>
                  <a:srgbClr val="0089CD"/>
                </a:solidFill>
                <a:latin typeface="Montserrat" pitchFamily="2" charset="0"/>
              </a:rPr>
              <a:t>Do diálogo à prática: o papel do Grupo de Atenção Materno Infantil (GAIMI) na qualificação do cuidado materno infantil na VIII Região de Saúde, Petrolina, Pernambuco.</a:t>
            </a:r>
          </a:p>
        </p:txBody>
      </p:sp>
      <p:sp>
        <p:nvSpPr>
          <p:cNvPr id="11" name="TextBox 56"/>
          <p:cNvSpPr txBox="1"/>
          <p:nvPr/>
        </p:nvSpPr>
        <p:spPr>
          <a:xfrm>
            <a:off x="469695" y="10591743"/>
            <a:ext cx="22250473" cy="20283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Sílvia de Lima Dourado Oliveira,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Ana Celia de Almeida Carvalho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pt-BR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Khelle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 Karoline de S. Marçal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Simone Aline A. de Sá, 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Iris </a:t>
            </a:r>
            <a:r>
              <a:rPr lang="pt-BR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Caliane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Coelho de Souza, Leandra Macedo de Araújo Gomes, Rosiane Rodrigues da Silva, Cícera </a:t>
            </a:r>
            <a:r>
              <a:rPr lang="pt-BR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Suelane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Gonçalves, Jackeline Alves de Lucena Tabosa, Michelly Bezerra dos Santos Rabelo – VIII  GERES</a:t>
            </a:r>
            <a:endParaRPr lang="en-US" sz="28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1019584" y="12877630"/>
            <a:ext cx="21674408" cy="566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Sílvia de Lima Dourado Oliveira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materinfantil8geres@gmail.com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44278" y="18320723"/>
            <a:ext cx="9577538" cy="1030018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6" name="TextBox 16"/>
          <p:cNvSpPr txBox="1"/>
          <p:nvPr/>
        </p:nvSpPr>
        <p:spPr>
          <a:xfrm>
            <a:off x="1044279" y="19582898"/>
            <a:ext cx="9649072" cy="69703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Devido à necessidade de melhorar a comunicação e padronizar as condutas entre os serviços da rede de atenção materno infantil da VIII Região de Saúde, surgiu o GAIMI. É composto por profissionais que representam a assistência a educação na saúde dos municípios assim como do ambulatório, emergência e educação na saúde do Hospital Dom Malan (HDM) da Atenção à Saúde, Vigilância à Saúde, Regulação em Saúde e Educação na Saúde da VIII Gerência regional de Saúde (GERES).</a:t>
            </a:r>
            <a:endParaRPr dirty="0"/>
          </a:p>
        </p:txBody>
      </p:sp>
      <p:sp>
        <p:nvSpPr>
          <p:cNvPr id="17" name="TextBox 17"/>
          <p:cNvSpPr txBox="1"/>
          <p:nvPr/>
        </p:nvSpPr>
        <p:spPr>
          <a:xfrm>
            <a:off x="1044278" y="18389872"/>
            <a:ext cx="9849330" cy="7454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6956003"/>
            <a:ext cx="9577538" cy="1030018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9" name="TextBox 16"/>
          <p:cNvSpPr txBox="1"/>
          <p:nvPr/>
        </p:nvSpPr>
        <p:spPr>
          <a:xfrm>
            <a:off x="972271" y="28146169"/>
            <a:ext cx="9649072" cy="69703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implantação do GAIMI refletiu a necessidade de maior comunicação e padronização na assistência materno infantil dentro da rede de atenção, assim como instigou a discussão de necessidade de uma maior aproximação com o território. Após um ano de funcionamento, percebe-se uma maior participação dos profissionais do município na gestão do cuidado, protagonizando o debate da relevância da referência e contrarreferência e levando estas discussões para os seus serviços.</a:t>
            </a:r>
            <a:endParaRPr dirty="0"/>
          </a:p>
        </p:txBody>
      </p:sp>
      <p:sp>
        <p:nvSpPr>
          <p:cNvPr id="20" name="TextBox 17"/>
          <p:cNvSpPr txBox="1"/>
          <p:nvPr/>
        </p:nvSpPr>
        <p:spPr>
          <a:xfrm>
            <a:off x="972270" y="27025152"/>
            <a:ext cx="9849330" cy="7454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14610842"/>
            <a:ext cx="9577538" cy="1030018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49" name="TextBox 16"/>
          <p:cNvSpPr txBox="1"/>
          <p:nvPr/>
        </p:nvSpPr>
        <p:spPr>
          <a:xfrm>
            <a:off x="12493551" y="15893863"/>
            <a:ext cx="9649072" cy="48544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Aproximar os serviços de assistência da atenção primária e hospitalar de referência no cuidado materno infantil com vistas à promoção de um espaço de educação permanente e continuada com foco na qualificação da assistência das gestantes, puérperas e crianças dos municípios da VIII Região de Saúde.</a:t>
            </a: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14679813"/>
            <a:ext cx="9489290" cy="7276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77784" y="20956675"/>
            <a:ext cx="9577538" cy="1030018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2" name="TextBox 16"/>
          <p:cNvSpPr txBox="1"/>
          <p:nvPr/>
        </p:nvSpPr>
        <p:spPr>
          <a:xfrm>
            <a:off x="12477785" y="22173130"/>
            <a:ext cx="9649072" cy="76756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Em 2024 aconteceram duas reuniões, nelas foi pactuado um plano de intervenção, a partir de necessidades levantadas pelos membros do GAIMI. Em 2025 já houveram três reuniões e a pauta de maior relevância foi a implementação da ficha de referência e contra referência da gestante da APS para o pré-natal de alto risco no HDM. A mesma é preenchida no e-SUS e impressa para envio à unidade referenciada. A Comissão Intergestores Regional (CIR) validou o documento e será efetivado em novembro de 2025.</a:t>
            </a:r>
            <a:endParaRPr dirty="0"/>
          </a:p>
        </p:txBody>
      </p:sp>
      <p:sp>
        <p:nvSpPr>
          <p:cNvPr id="53" name="TextBox 17"/>
          <p:cNvSpPr txBox="1"/>
          <p:nvPr/>
        </p:nvSpPr>
        <p:spPr>
          <a:xfrm>
            <a:off x="12477784" y="21025824"/>
            <a:ext cx="9849330" cy="7454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30094875"/>
            <a:ext cx="9577538" cy="1030018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5" name="TextBox 16"/>
          <p:cNvSpPr txBox="1"/>
          <p:nvPr/>
        </p:nvSpPr>
        <p:spPr>
          <a:xfrm>
            <a:off x="12405777" y="31285041"/>
            <a:ext cx="9649072" cy="48148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Rede de Atenção Materno Infantil da VIII Região de Saúde consolidou um espaço legítimo de diálogo e construção coletiva, fortalecendo a articulação entre os níveis de atenção e valorizando a educação na saúde no território. Essa integração favorece práticas mais qualificadas e deve refletir positivamente nos indicadores de morbimortalidade materna e infantil.</a:t>
            </a: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405776" y="30164619"/>
            <a:ext cx="9849330" cy="8045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500</Words>
  <Application>Microsoft Office PowerPoint</Application>
  <PresentationFormat>Personalizar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Ester Ribeiro</cp:lastModifiedBy>
  <cp:revision>12</cp:revision>
  <dcterms:created xsi:type="dcterms:W3CDTF">2025-09-30T13:28:19Z</dcterms:created>
  <dcterms:modified xsi:type="dcterms:W3CDTF">2025-11-04T20:48:29Z</dcterms:modified>
</cp:coreProperties>
</file>