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1014" y="-520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01/11/2025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970928" y="9862068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942242" y="11087551"/>
            <a:ext cx="9649072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Programa de Formação em Vigilância em Saúde do Trabalhador e da Trabalhadora e suas turmas do Curso de Aperfeiçoamento em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Visatt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(CAVISATT). As turmas tiveram início em abril de 2024 e tem a última turma do curso programada para junho de 2026.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970928" y="9934077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756246" y="4388356"/>
            <a:ext cx="21890433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Curso de Aperfeiçoamento de Vigilância em Saúde do Trabalhador e da Trabalhadora: formação crítica para a ação transformadora</a:t>
            </a:r>
            <a:endParaRPr lang="en-US" sz="5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0" y="6927400"/>
            <a:ext cx="22934710" cy="6531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Paulo Victor Rodrigues de Azevedo Lira¹*, Dandara Oliveira de Albuquerque², Aline Lima de Azevedo³, Karla Freire Baêta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id="12" name="TextBox 57"/>
          <p:cNvSpPr txBox="1"/>
          <p:nvPr/>
        </p:nvSpPr>
        <p:spPr>
          <a:xfrm>
            <a:off x="18986" y="7666497"/>
            <a:ext cx="22746833" cy="18746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¹Gerência de Vigilância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SES-PE; ²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Unidade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Vigilância de Ambientes 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Processos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SES-PE; ³ Centro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Referência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SES-PE; </a:t>
            </a:r>
            <a:r>
              <a:rPr lang="en-US" sz="2400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4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Diretoria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Geral da APEVISA – SES-PE.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*Paulo Lira- paulo.alira@gmail.com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926804" y="15262733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26804" y="16401343"/>
            <a:ext cx="9649072" cy="767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PFVISATT nasceu de parceria realizada entre a Secretaria Estadual de Saúde de Pernambuco, o Ministério Público do Trabalho e o Centro de Estudos da Saúde do Trabalhador e Ecologia Humana (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Cesteh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/Fiocruz/RJ). Nele, além da publicação de materiais e o desenvolvimento de comunidades de prática, estão organizadas três turmas do Curso de Aperfeiçoamento em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Visatt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dividas por macrorregiões e objetivando formar profissionais da vigilância e controle social para o aperfeiçoamento das ações de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Visatt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dirty="0"/>
          </a:p>
        </p:txBody>
      </p:sp>
      <p:sp>
        <p:nvSpPr>
          <p:cNvPr id="17" name="TextBox 17"/>
          <p:cNvSpPr txBox="1"/>
          <p:nvPr/>
        </p:nvSpPr>
        <p:spPr>
          <a:xfrm>
            <a:off x="959916" y="1530077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942429" y="2422349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997289" y="25420669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Partir da compreensão de que o processo de formação dos sujeitos deve ser crítico-reflexivo e ancorado em uma práxis auxilia na adoção de práticas comprometidas por parte dos cursistas, docentes e tutores com a transformação da realidade. A formação baseada na pedagogia da alternância (Queiroz; Castro, 2023) auxiliou nesse processo, assim como a articulação intersetorial entre SES-PE, CESTEH-RJ e MPT-PE.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826675" y="24274740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Descrever a proposta do Curso de Aperfeiçoamento em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Visatt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como componente do Programa de Formação em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Visatt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349297" y="1407331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52" name="TextBox 16"/>
          <p:cNvSpPr txBox="1"/>
          <p:nvPr/>
        </p:nvSpPr>
        <p:spPr>
          <a:xfrm>
            <a:off x="12505905" y="15424146"/>
            <a:ext cx="9649072" cy="767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Até novembro de 2025 foram realizadas duas turmas do CAVISATT, com um total de 70 cursistas formados. O curso baseia-se na pedagogia da alternância, partindo da realidade dos cursistas, alternando momentos teóricos e ações práticas nos territórios. A matriz curricular do curso compreende quatro unidades, que articulam conteúdos acerca da relação trabalho, ambiente e saúde; vigilância epidemiológica em saúde do trabalhador, vigilância de ambientes e processos de trabalho e comunicação e participação social.</a:t>
            </a:r>
            <a:endParaRPr dirty="0"/>
          </a:p>
        </p:txBody>
      </p:sp>
      <p:sp>
        <p:nvSpPr>
          <p:cNvPr id="53" name="TextBox 17"/>
          <p:cNvSpPr txBox="1"/>
          <p:nvPr/>
        </p:nvSpPr>
        <p:spPr>
          <a:xfrm>
            <a:off x="12118037" y="14120102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367545" y="23067300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413659" y="24270377"/>
            <a:ext cx="9649072" cy="62650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 processo formativo buscou relacionar a vivência prática dos cursistas com as necessidades da </a:t>
            </a:r>
            <a:r>
              <a:rPr lang="pt-BR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Visatt</a:t>
            </a:r>
            <a:r>
              <a:rPr lang="pt-BR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nos territórios, tentando articular estas aos princípios de diretrizes da PNSTT. A participação do controle social nas turmas foi fundamental para ampliar o olhar e o desenvolvimento das atividades em grupo.  A alta rotatividade dos profissionais, sobretudo nos municípios, e os vínculos precários dificultaram a continuidade de ações pós curso.</a:t>
            </a: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349297" y="2307579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10006709" y="30761197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12413659" y="32360669"/>
            <a:ext cx="10016995" cy="30282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QUEIROZ, Daiane Aparecida Ribeiro; CASTRO,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Mad’Ana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Desirée Ribeiro de. Interfaces entre a pedagogia da alternância e a pedagogia </a:t>
            </a:r>
            <a:r>
              <a:rPr lang="pt-BR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freireana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reflexões a partir do plano de estudo. Revista Multifaces, Montes Claros–MG, v. 5, n. 2, p. 73-80, 2023. Disponível em: https://doi.org/10.29327/2169333.5.2-11. Acesso em: 10 de ou de 2025.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532F877-1C6F-56D9-17AF-4338205E0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513" y="32261399"/>
            <a:ext cx="9489290" cy="46203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556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Paulo Lira</cp:lastModifiedBy>
  <cp:revision>18</cp:revision>
  <dcterms:created xsi:type="dcterms:W3CDTF">2025-09-30T13:28:19Z</dcterms:created>
  <dcterms:modified xsi:type="dcterms:W3CDTF">2025-11-01T14:09:55Z</dcterms:modified>
</cp:coreProperties>
</file>