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-48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217924" y="1351246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217925" y="14736598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Implementação de consulta multiprofissional em puericultura para acompanhamento integral do desenvolvimento infantil na APS.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217924" y="1358447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35214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Consulta Interprofissional em Puericultura: Estratégia Integral para o Desenvolvimento Infantil na APS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106368" y="8551572"/>
            <a:ext cx="21452774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Gabriela Valença Mota Ramos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Alisson Inacio Batista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Mirela Perez de Farias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Juliana de Oliveira Barbosa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Flavia Diogo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Tatiana Vanessa Nascimento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Ana Perez Pimenta de Menezes Lyra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Arthur Grangeiro do Nascimento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84734" y="11159516"/>
            <a:ext cx="21674408" cy="566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</a:p>
        </p:txBody>
      </p:sp>
      <p:sp>
        <p:nvSpPr>
          <p:cNvPr id="15" name="Freeform 14"/>
          <p:cNvSpPr/>
          <p:nvPr/>
        </p:nvSpPr>
        <p:spPr>
          <a:xfrm>
            <a:off x="1311455" y="1903336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311455" y="20162837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já foi desenvolvida em cinco USF com a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As consultas incluem: avaliação do desenvolvimento motor com marcos evolutivos (controle cefálico, rolar, sentar, engatinhar, andar), orientações nutricionais sobre aleitamento e alimentação complementar, prevenção de acidentes com animais, e abordagem interprofissional compartilhada entre enfermeiro e médico. São realizadas ações educativas sobre direitos sociais e promoção do vínculo familiar.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311455" y="1910536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218231" y="2814738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218232" y="29299512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abordagem interprofissional se mostrou essencial para acompanhamento integral da criança. A integração entre conhecimentos da saúde humana e veterinária permitiu abordagem inovadora. A experiência reforçou a importância da puericultura como eixo ordenador do cuidado na APS, embora tenha identificado desafios na articulação de agendas multiprofissionais.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218231" y="2821939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651430" y="135381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651431" y="14762237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Realizar acompanhamento periódico interprofissional do crescimento e desenvolvimento infantil, promovendo ações de prevenção, promoção da saúde e identificação precoce de distúrbios físicos e mentais em crianças e adolescentes.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651430" y="1361010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744961" y="1905899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731919" y="20369101"/>
            <a:ext cx="9649072" cy="555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resultados evidenciaram acompanhamento integral do desenvolvimento infantil, com orientações familiares sobre marcos motores e sinais de alerta. Fortaleceu-se a prevenção de agravos nutricionais e a promoção do aleitamento, além da integração entre serviços sociais e saúde, incluindo abordagem interprofissional na perspectiva de “uma só saúde”, que articula saúde humana, animal e ambiente.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744961" y="1913100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51737" y="2817302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651738" y="29325151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demonstrou eficácia no acompanhamento do desenvolvimento infantil. </a:t>
            </a: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Recomenda-se expandir a iniciativa para outras USF, institucionalizar o modelo multiprofissional, fortalecer a integração entre vigilância em saúde e atenção primária, e implementar capacitação contínua das equipes em desenvolvimento infantil.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651737" y="2824503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366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Arthur Grangeiro</cp:lastModifiedBy>
  <cp:revision>13</cp:revision>
  <dcterms:created xsi:type="dcterms:W3CDTF">2025-09-30T13:28:19Z</dcterms:created>
  <dcterms:modified xsi:type="dcterms:W3CDTF">2025-11-04T23:38:22Z</dcterms:modified>
</cp:coreProperties>
</file>