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25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teve como objeto a atuação intersetorial saúde - escola e objetivo de analisar e monitorar ações de promoção da saúde no ambiente escolar, incentivando práticas saudáveis, prevenindo agravos, fortalecendo o vínculo entre estudantes, equipe pedagógica, profissionais da área e comunidade.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7754921" cy="1084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CUIDADO E PROMOÇÃO DA SAÚDE NA ESCOLA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98598" y="6044212"/>
            <a:ext cx="22646679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Maristella Ferreira de Brito¹*, Liliane Gomes da Silva², Juliana Maria da Silva Nascimento ³, Jeová Bernardino dos Santos²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 (SES-PE), Recife, Pernambuco. ²Universidade Federal de Pernambuco (UFPE), Recife, Pernambuco. ³Secretaria Municipal de Saúde de Tacaimbó(SMST), Tacaimbó,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maristellaferreirata@gmail.com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 de saúde na escola com palestras, prevenção e orientação sobre hábitos saudáveis, envolvendo profissionais e equipe escolar, promovendo conscientização, vínculo com estudantes e fortalecimento do cuidado integral e contínuo.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491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evidencia a importância de ações de prevenção e promoção da saúde na escola, fortalecendo vínculos, promovendo orientação contínua e melhora hábitos. O aprendizado reforça que o engajamento da comunidade escolar é fundamental para efetividade das ações e resultados sustentáveis em saúde.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Analisar e monitorar ações de saúde no contexto escolar, promovendo educação em saúde, prevenção de agravos, estímulo a hábitos saudáveis, fortalecendo a articulação intersetorial entre estudantes, equipe pedagógica, profissionais de saúde e comunidade, visando a melhoria contínua do cuidado integral.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resultados indicaram maior conscientização dos estudantes sobre hábitos saudáveis, adesão a práticas preventivas e fortalecimento da integração escola - saúde, promovendo prevenção de doenças e um ambiente escolar mais saudável.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 de saúde nas escolas de Tacaimbó promovem hábitos saudáveis e prevenção. É essencial ampliar o programa com participação da comunidade escolar, integrando estudantes, equipe e profissionais para resultados sustentáveis em saúde.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977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BRASIL. Ministério da Saúde. Caderno do Programa Saúde na Escola: Passo a Passo PSE. Brasília: Ministério da Saúde, 2013</a:t>
            </a:r>
            <a:r>
              <a:rPr 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199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Secretaria de Atenção Primária à Saúde. Programa Saúde na Escola: Estratégias para o fortalecimento das ações de promoção da saúde. Brasília: MS, 2021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400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Mari Brito</cp:lastModifiedBy>
  <cp:revision>12</cp:revision>
  <dcterms:created xsi:type="dcterms:W3CDTF">2025-09-30T13:28:19Z</dcterms:created>
  <dcterms:modified xsi:type="dcterms:W3CDTF">2025-11-04T00:55:10Z</dcterms:modified>
</cp:coreProperties>
</file>