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64" d="100"/>
          <a:sy n="64" d="100"/>
        </p:scale>
        <p:origin x="48" y="-213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6"/>
          <p:cNvSpPr txBox="1"/>
          <p:nvPr/>
        </p:nvSpPr>
        <p:spPr>
          <a:xfrm>
            <a:off x="1060045" y="14355828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Capacitação de profissionais de saúde e assistência social sobre doença falciforme na primeira infância no município de Santa Maria da Boa Vista – PE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A57B2CC9-026E-3D41-98CD-03B5489AEDE6}"/>
              </a:ext>
            </a:extLst>
          </p:cNvPr>
          <p:cNvGrpSpPr/>
          <p:nvPr/>
        </p:nvGrpSpPr>
        <p:grpSpPr>
          <a:xfrm>
            <a:off x="1060044" y="13135452"/>
            <a:ext cx="9577538" cy="1050721"/>
            <a:chOff x="1060044" y="11047220"/>
            <a:chExt cx="9577538" cy="1050721"/>
          </a:xfrm>
        </p:grpSpPr>
        <p:sp>
          <p:nvSpPr>
            <p:cNvPr id="4" name="Freeform 14"/>
            <p:cNvSpPr/>
            <p:nvPr/>
          </p:nvSpPr>
          <p:spPr>
            <a:xfrm>
              <a:off x="1060044" y="11047220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6" name="TextBox 17"/>
            <p:cNvSpPr txBox="1"/>
            <p:nvPr/>
          </p:nvSpPr>
          <p:spPr>
            <a:xfrm>
              <a:off x="1060044" y="11205195"/>
              <a:ext cx="9489290" cy="8207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OBJETIVO DA EXPERIÊNCIA</a:t>
              </a:r>
            </a:p>
          </p:txBody>
        </p:sp>
      </p:grpSp>
      <p:sp>
        <p:nvSpPr>
          <p:cNvPr id="10" name="TextBox 55"/>
          <p:cNvSpPr txBox="1"/>
          <p:nvPr/>
        </p:nvSpPr>
        <p:spPr>
          <a:xfrm>
            <a:off x="468214" y="4388356"/>
            <a:ext cx="22610512" cy="35087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Equidade e Intersetorialidade: Educação em Saúde e doença falciforme na primeira infância para profissionais de assistência social e saúde em Santa Maria da Boa Vista- PE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828254" y="8230800"/>
            <a:ext cx="222504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Rosiane Rodrigues da Silva¹,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Sílvia de Lima Dourado Oliveira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Michelly Bezerra dos Santos Rabelo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latin typeface="Montserrat" panose="00000500000000000000" pitchFamily="2" charset="0"/>
              </a:rPr>
              <a:t>Taís Vieira Rocha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pt-BR" sz="2800" b="1" dirty="0">
                <a:latin typeface="Montserrat" panose="00000500000000000000" pitchFamily="2" charset="0"/>
              </a:rPr>
              <a:t> Secretaria Municipal de Saúde– Santa Maria da Boa Vista, Geane Silva Ribeiro Bezerra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 panose="00000500000000000000" pitchFamily="2" charset="0"/>
              </a:rPr>
              <a:t>, Ana Paula Medeiros de Sousa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 panose="00000500000000000000" pitchFamily="2" charset="0"/>
              </a:rPr>
              <a:t>,Juliana Viana da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 panose="00000500000000000000" pitchFamily="2" charset="0"/>
              </a:rPr>
              <a:t>,Cícera </a:t>
            </a:r>
            <a:r>
              <a:rPr lang="pt-BR" sz="2800" b="1" dirty="0" err="1">
                <a:latin typeface="Montserrat" panose="00000500000000000000" pitchFamily="2" charset="0"/>
              </a:rPr>
              <a:t>Suelane</a:t>
            </a:r>
            <a:r>
              <a:rPr lang="pt-BR" sz="2800" b="1" dirty="0">
                <a:latin typeface="Montserrat" panose="00000500000000000000" pitchFamily="2" charset="0"/>
              </a:rPr>
              <a:t> Gonçalves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 panose="00000500000000000000" pitchFamily="2" charset="0"/>
              </a:rPr>
              <a:t>,Ana Célia de Almeida Carvalho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¹.</a:t>
            </a:r>
            <a:endParaRPr lang="pt-BR" sz="2800" b="1" dirty="0">
              <a:latin typeface="Montserrat" panose="00000500000000000000" pitchFamily="2" charset="0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 panose="00000500000000000000" pitchFamily="2" charset="0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 panose="00000500000000000000" pitchFamily="2" charset="0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 panose="00000500000000000000" pitchFamily="2" charset="0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 panose="00000500000000000000" pitchFamily="2" charset="0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b="1" dirty="0">
              <a:latin typeface="Montserrat" panose="00000500000000000000" pitchFamily="2" charset="0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468214" y="10441759"/>
            <a:ext cx="23258584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Saúde de Pernambuco, VIII GERES, Petrolina, Pernambuco . ²Secretaria Municipal de Saúde de </a:t>
            </a:r>
            <a:r>
              <a:rPr lang="pt-BR" sz="2400" dirty="0">
                <a:latin typeface="Montserrat" panose="00000500000000000000" pitchFamily="2" charset="0"/>
              </a:rPr>
              <a:t>Santa Maria da Boa Vista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correspondente:rosianerodrigues0983@gmail.com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44278" y="20969331"/>
            <a:ext cx="9880861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Ocorreu em 20/03/2025, em Santa Maria da Boa Vista, com quinze profissionais representantes da secretaria municipal de saúde, quatro profissionais do Centro de Referência da Assistência Social (CRAS) e quatro representantes da VIII Gerência Regional de Saúde do Estado de Pernambuco (23 profissionais) e a apoiadora técnica de Saúde da Criança desta regional atuou como palestrante utilizando aula expositiva com apresentação de slides e participação ativa dos profissionais nas discussões.</a:t>
            </a:r>
            <a:endParaRPr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FFDDCA1-91F8-689C-5BDD-847548375DA4}"/>
              </a:ext>
            </a:extLst>
          </p:cNvPr>
          <p:cNvGrpSpPr/>
          <p:nvPr/>
        </p:nvGrpSpPr>
        <p:grpSpPr>
          <a:xfrm>
            <a:off x="972270" y="19472156"/>
            <a:ext cx="9849330" cy="1050721"/>
            <a:chOff x="972270" y="16922477"/>
            <a:chExt cx="9849330" cy="1050721"/>
          </a:xfrm>
        </p:grpSpPr>
        <p:sp>
          <p:nvSpPr>
            <p:cNvPr id="15" name="Freeform 14"/>
            <p:cNvSpPr/>
            <p:nvPr/>
          </p:nvSpPr>
          <p:spPr>
            <a:xfrm>
              <a:off x="972270" y="16922477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72270" y="17138501"/>
              <a:ext cx="9849330" cy="76040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DESCRIÇÃO DA EXPERIÊNCIA</a:t>
              </a:r>
            </a:p>
          </p:txBody>
        </p:sp>
      </p:grpSp>
      <p:sp>
        <p:nvSpPr>
          <p:cNvPr id="19" name="TextBox 16"/>
          <p:cNvSpPr txBox="1"/>
          <p:nvPr/>
        </p:nvSpPr>
        <p:spPr>
          <a:xfrm>
            <a:off x="1119963" y="30207917"/>
            <a:ext cx="9473524" cy="6970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Esse momento favoreceu uma troca de saberes entre diversos atores que assistem a primeira infância com doença falciforme, porém, refletiu ainda o grande entrave que temos de reunir profissionais do tripé (educação, saúde e assistência social) para ações de educação na saúde (intersetorialidade) que, mesmo sendo uma proposta inicial de reunir todas essas áreas, só foi possível participar desse primeiro encontro a assistência social e a saúde.</a:t>
            </a:r>
            <a:endParaRPr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39E4C5F-9036-59E9-AE0F-EFEEB85E7657}"/>
              </a:ext>
            </a:extLst>
          </p:cNvPr>
          <p:cNvGrpSpPr/>
          <p:nvPr/>
        </p:nvGrpSpPr>
        <p:grpSpPr>
          <a:xfrm>
            <a:off x="1044041" y="27422472"/>
            <a:ext cx="9925252" cy="2563205"/>
            <a:chOff x="976031" y="24635027"/>
            <a:chExt cx="9925252" cy="2563205"/>
          </a:xfrm>
        </p:grpSpPr>
        <p:sp>
          <p:nvSpPr>
            <p:cNvPr id="18" name="Freeform 14"/>
            <p:cNvSpPr/>
            <p:nvPr/>
          </p:nvSpPr>
          <p:spPr>
            <a:xfrm>
              <a:off x="976031" y="26147511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1051953" y="24635027"/>
              <a:ext cx="9849330" cy="23894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endPara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>
                <a:lnSpc>
                  <a:spcPts val="6400"/>
                </a:lnSpc>
              </a:pPr>
              <a:endPara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APRENDIZADO E ANÁLISE CRÍTICA</a:t>
              </a:r>
            </a:p>
          </p:txBody>
        </p:sp>
      </p:grpSp>
      <p:sp>
        <p:nvSpPr>
          <p:cNvPr id="49" name="TextBox 16"/>
          <p:cNvSpPr txBox="1"/>
          <p:nvPr/>
        </p:nvSpPr>
        <p:spPr>
          <a:xfrm>
            <a:off x="12565559" y="14789616"/>
            <a:ext cx="9577064" cy="41490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objetivo é capacitar profissionais da assistência social e saúde que acompanham crianças portadoras de doença falciforme, quanto aos cuidados básicos nessa população específica refletindo na sua qualidade de vida e garantindo a equidade do Sistema único de Saúde(SUS).</a:t>
            </a:r>
            <a:endParaRPr dirty="0"/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8E27231D-2959-8540-C7A1-918D8A642B77}"/>
              </a:ext>
            </a:extLst>
          </p:cNvPr>
          <p:cNvGrpSpPr/>
          <p:nvPr/>
        </p:nvGrpSpPr>
        <p:grpSpPr>
          <a:xfrm>
            <a:off x="12565559" y="13106053"/>
            <a:ext cx="9577538" cy="1050721"/>
            <a:chOff x="12565559" y="9891331"/>
            <a:chExt cx="9577538" cy="1050721"/>
          </a:xfrm>
        </p:grpSpPr>
        <p:sp>
          <p:nvSpPr>
            <p:cNvPr id="48" name="Freeform 14"/>
            <p:cNvSpPr/>
            <p:nvPr/>
          </p:nvSpPr>
          <p:spPr>
            <a:xfrm>
              <a:off x="12565559" y="9891331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50" name="TextBox 17"/>
            <p:cNvSpPr txBox="1"/>
            <p:nvPr/>
          </p:nvSpPr>
          <p:spPr>
            <a:xfrm>
              <a:off x="12565559" y="9963340"/>
              <a:ext cx="9489290" cy="7423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Montserrat" pitchFamily="2" charset="0"/>
                  <a:ea typeface="Open Sans"/>
                  <a:cs typeface="Open Sans"/>
                  <a:sym typeface="Open Sans"/>
                </a:rPr>
                <a:t>OBJETIVOS</a:t>
              </a:r>
            </a:p>
          </p:txBody>
        </p:sp>
      </p:grpSp>
      <p:sp>
        <p:nvSpPr>
          <p:cNvPr id="52" name="TextBox 16"/>
          <p:cNvSpPr txBox="1"/>
          <p:nvPr/>
        </p:nvSpPr>
        <p:spPr>
          <a:xfrm>
            <a:off x="12477784" y="20867861"/>
            <a:ext cx="9952870" cy="780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Foi um cenário riquíssimo de troca de saberes visto que a articulação intersetorial vivenciada favoreceu a ampliação da visão dos profissionais envolvidos quanto aos sinais e sintomas da doença e seus cuidados com linguagem simples e humanizada, multidisciplinaridade e intersetorialidade que o cuidado exige e também a classificação de vulnerabilidade social, equidade racial, direitos do portador da doença falciforme e o recebimento do Benefício de Prestação Continuada (BPC).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3BC2F1D-B295-CE66-5F22-3365276988EE}"/>
              </a:ext>
            </a:extLst>
          </p:cNvPr>
          <p:cNvGrpSpPr/>
          <p:nvPr/>
        </p:nvGrpSpPr>
        <p:grpSpPr>
          <a:xfrm>
            <a:off x="12477784" y="19400149"/>
            <a:ext cx="9849330" cy="1193591"/>
            <a:chOff x="12477784" y="17452173"/>
            <a:chExt cx="9849330" cy="1193591"/>
          </a:xfrm>
        </p:grpSpPr>
        <p:sp>
          <p:nvSpPr>
            <p:cNvPr id="51" name="Freeform 14"/>
            <p:cNvSpPr/>
            <p:nvPr/>
          </p:nvSpPr>
          <p:spPr>
            <a:xfrm>
              <a:off x="12477784" y="17595043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</p:sp>
        <p:sp>
          <p:nvSpPr>
            <p:cNvPr id="53" name="TextBox 17"/>
            <p:cNvSpPr txBox="1"/>
            <p:nvPr/>
          </p:nvSpPr>
          <p:spPr>
            <a:xfrm>
              <a:off x="12477784" y="17452173"/>
              <a:ext cx="9849330" cy="76040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RESULTADOS</a:t>
              </a:r>
            </a:p>
          </p:txBody>
        </p:sp>
      </p:grpSp>
      <p:sp>
        <p:nvSpPr>
          <p:cNvPr id="55" name="TextBox 16"/>
          <p:cNvSpPr txBox="1"/>
          <p:nvPr/>
        </p:nvSpPr>
        <p:spPr>
          <a:xfrm>
            <a:off x="11989494" y="30826881"/>
            <a:ext cx="11089232" cy="5559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formação permanente de profissionais que atuam na rede de cuidados da primeira infância no município de Santa Maria da Boa Vista- PE, com destaque para as orientações quanto aos cuidados aos portadores da doença falciforme, necessita ser ampliada, visto que essa patologia possui uma prevalência na população negra e o município de Santa Maria da Boa Vista ocupa o terceiro lugar no número de portadores dessa doença no estado de Pernambuco.</a:t>
            </a:r>
            <a:endParaRPr dirty="0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A2FEC0F-DFAC-87E1-98CA-8B26304723C8}"/>
              </a:ext>
            </a:extLst>
          </p:cNvPr>
          <p:cNvGrpSpPr/>
          <p:nvPr/>
        </p:nvGrpSpPr>
        <p:grpSpPr>
          <a:xfrm>
            <a:off x="11989494" y="28712715"/>
            <a:ext cx="9849330" cy="1495202"/>
            <a:chOff x="12405776" y="23572853"/>
            <a:chExt cx="9849330" cy="1121453"/>
          </a:xfrm>
        </p:grpSpPr>
        <p:sp>
          <p:nvSpPr>
            <p:cNvPr id="54" name="Freeform 14"/>
            <p:cNvSpPr/>
            <p:nvPr/>
          </p:nvSpPr>
          <p:spPr>
            <a:xfrm>
              <a:off x="12541672" y="23643585"/>
              <a:ext cx="9577538" cy="1050721"/>
            </a:xfrm>
            <a:custGeom>
              <a:avLst/>
              <a:gdLst/>
              <a:ahLst/>
              <a:cxnLst/>
              <a:rect l="l" t="t" r="r" b="b"/>
              <a:pathLst>
                <a:path w="788275" h="115581">
                  <a:moveTo>
                    <a:pt x="0" y="0"/>
                  </a:moveTo>
                  <a:lnTo>
                    <a:pt x="788275" y="0"/>
                  </a:lnTo>
                  <a:lnTo>
                    <a:pt x="788275" y="115581"/>
                  </a:lnTo>
                  <a:lnTo>
                    <a:pt x="0" y="115581"/>
                  </a:lnTo>
                  <a:close/>
                </a:path>
              </a:pathLst>
            </a:custGeom>
            <a:solidFill>
              <a:srgbClr val="3E4094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6" name="TextBox 17"/>
            <p:cNvSpPr txBox="1"/>
            <p:nvPr/>
          </p:nvSpPr>
          <p:spPr>
            <a:xfrm>
              <a:off x="12405776" y="23572853"/>
              <a:ext cx="9849330" cy="82073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400"/>
                </a:lnSpc>
              </a:pPr>
              <a:r>
                <a:rPr lang="en-US" sz="4000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CONCLUSÃO E/OU RECOMENDAÇÕES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510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ANA MEDEIROS</cp:lastModifiedBy>
  <cp:revision>12</cp:revision>
  <dcterms:created xsi:type="dcterms:W3CDTF">2025-09-30T13:28:19Z</dcterms:created>
  <dcterms:modified xsi:type="dcterms:W3CDTF">2025-11-04T15:29:47Z</dcterms:modified>
</cp:coreProperties>
</file>