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669088" cy="9926638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110" y="-8046"/>
      </p:cViewPr>
      <p:guideLst>
        <p:guide orient="horz" pos="12701"/>
        <p:guide pos="7371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204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Promoção do cuidado integral à saúde da mulher por meio de um grupo terapêutico e educativo multiprofissional, voltado a mulheres entre 20 e 80 anos.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28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084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54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Projeto</a:t>
            </a:r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ELAS+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1044278" y="5623132"/>
            <a:ext cx="21010571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Everton Nunes da Silva¹, 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Maíra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Medeiros Lino²,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Gleyce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Albuquerque Soares ³, Alberico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Oston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Silva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Goiana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 -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Goiana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Equipe E-multi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Goiana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tonnysalys@gmail.com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4855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O Projeto ELAS+ é uma iniciativa multiprofissional desenvolvida na Atenção Primária à Saúde, com encontros mensais dedicados à promoção da saúde integral da mulher. As atividades envolvem rodas de conversa, oficinas temáticas, vivências integrativas e o apoio dos Agentes Comunitários de Saúde (ACS), buscando fortalecer vínculos, autoestima e práticas de autocuidado feminino.</a:t>
            </a:r>
            <a:endParaRPr sz="280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1503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A experiência evidenciou a relevância do trabalho multiprofissional no cuidado integral à mulher e o potencial transformador dos grupos na Atenção Primária à Saúde. O projeto reforçou que o acolhimento, a escuta ativa e a integração de saberes são fundamentais para promover saúde com autonomia e protagonismo feminino.</a:t>
            </a:r>
            <a:endParaRPr sz="28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3425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Promover a saúde integral da mulher através de encontros em grupo com abordagem multiprofissional, fortalecendo o autocuidado, o autoconhecimento e a autonomia feminina, em consonância com os princípios da Atenção Primária à Saúde.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28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3445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Espera-se o fortalecimento do autocuidado e da autoestima das participantes, a ampliação do vínculo com a unidade de saúde, a adesão a práticas preventivas, a redução de sintomas emocionais e o empoderamento feminino, por meio da troca de saberes e experiências dentro do grupo.</a:t>
            </a:r>
            <a:endParaRPr sz="28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1503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O Projeto ELAS+ demonstra que o cuidado integral à mulher na Atenção Primária é viável e profundamente transformador. Ao integrar diferentes saberes e práticas, o grupo promove autoconhecimento, fortalecimento de vínculos e autonomia, reafirmando o compromisso do SUS com uma atenção mais humanizada, inclusiva e efetiva à saúde feminina.</a:t>
            </a:r>
            <a:endParaRPr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6015" y="3024096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60044" y="31684117"/>
            <a:ext cx="9433048" cy="76456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Política Nacional de Atenção Integral à Saúde da Mulher: princípios e diretrizes. Brasília: Ministério da Saúde, 2004. Disponível em: https://bvsms.saude.gov.br/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bvs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publicacoes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/politica_nac_atencao_mulher.pdf. Acesso em: maio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Cadernos de Atenção Básica: Saúde Sexual e Saúde Reprodutiva. Brasília: Ministério da Saúde, 2013. (Cadernos de Atenção Básica, n. 26). Disponível em: https://bvsms.saude.gov.br/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bvs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publicacoes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/saude_sexual_saude_reprodutiva.pdf. Acesso em: maio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1684117"/>
            <a:ext cx="9721080" cy="61033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Política Nacional de Práticas Integrativas e Complementares no SUS. 2. ed. Brasília: Ministério da Saúde, 2018. Disponível em: https://bvsms.saude.gov.br/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bvs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publicacoes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/pnpic.pdf. Acesso em: maio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BRASIL. Ministério da Saúde. Política Nacional de Humanização da Atenção e Gestão do SUS. Brasília: Ministério da Saúde, 2010. Disponível em: https://bvsms.saude.gov.br/</a:t>
            </a:r>
            <a:r>
              <a:rPr lang="pt-BR" sz="2400" dirty="0" err="1">
                <a:latin typeface="Montserrat" pitchFamily="2" charset="0"/>
              </a:rPr>
              <a:t>bvs</a:t>
            </a:r>
            <a:r>
              <a:rPr lang="pt-BR" sz="2400" dirty="0">
                <a:latin typeface="Montserrat" pitchFamily="2" charset="0"/>
              </a:rPr>
              <a:t>/</a:t>
            </a:r>
            <a:r>
              <a:rPr lang="pt-BR" sz="2400" dirty="0" err="1">
                <a:latin typeface="Montserrat" pitchFamily="2" charset="0"/>
              </a:rPr>
              <a:t>publicacoes</a:t>
            </a:r>
            <a:r>
              <a:rPr lang="pt-BR" sz="2400" dirty="0">
                <a:latin typeface="Montserrat" pitchFamily="2" charset="0"/>
              </a:rPr>
              <a:t>/politica_nacional_humanizacao.pdf. Acesso em: maio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586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UBS Ponta de Pedras</cp:lastModifiedBy>
  <cp:revision>13</cp:revision>
  <cp:lastPrinted>2025-11-03T12:24:42Z</cp:lastPrinted>
  <dcterms:created xsi:type="dcterms:W3CDTF">2025-09-30T13:28:19Z</dcterms:created>
  <dcterms:modified xsi:type="dcterms:W3CDTF">2025-11-03T12:52:54Z</dcterms:modified>
</cp:coreProperties>
</file>