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25" d="100"/>
          <a:sy n="25" d="100"/>
        </p:scale>
        <p:origin x="1982" y="1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saude.pe.gov.br/plano-estadual-de-saude/?utm_source=chatgpt.com" TargetMode="External"/><Relationship Id="rId2" Type="http://schemas.openxmlformats.org/officeDocument/2006/relationships/hyperlink" Target="https://www.conass.org.br/biblioteca/implementacao-do-negesp-um-guia-pratico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158351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2807655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effectLst/>
                <a:latin typeface="Montserrat" panose="00000500000000000000" pitchFamily="2" charset="0"/>
              </a:rPr>
              <a:t>Fortalecer a segurança do paciente como estratégia de gestão integrada e transversal no estado de Pernambuco.</a:t>
            </a:r>
            <a:endParaRPr lang="en-US" sz="2800" dirty="0"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1655527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972270" y="4472072"/>
            <a:ext cx="21170353" cy="3521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IMPLANTAÇÃO DO NÚCLEO ESTADUAL DE GESTÃO E ESTRATÉGIA EM SEGURANÇA DO PACIENTE EM PERNAMBUCO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5798893" y="8497541"/>
            <a:ext cx="11231161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Carla de Albuquerque Araújo¹*,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Nathália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Ferreira da Costa²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862880" y="9221166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Pernambuco. ²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carladearaujo65@gmail.com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503990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6264040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effectLst/>
                <a:latin typeface="Montserrat" panose="00000500000000000000" pitchFamily="2" charset="0"/>
              </a:rPr>
              <a:t>A adesão ao projeto do CONASS ocorreu em setembro de 2024. A implantação foi iniciada com a assinatura de adesão da secretária de saúde, seguido de oficina realizada em março de 2025, reunindo diversas áreas da SES. A partir do diagnóstico coletivo, elaborou-se um plano de ação preliminar. Até o momento, foram publicados as Portarias de implantação do NEGESP PE, nomeações de coordenação e consultivo, assim como lançamento oficial e 1ª Reunião técnica com membros.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511191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68086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832991"/>
            <a:ext cx="9649072" cy="5554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effectLst/>
                <a:latin typeface="Montserrat" panose="00000500000000000000" pitchFamily="2" charset="0"/>
              </a:rPr>
              <a:t>A experiência evidenciou o desafio da transversalidade na gestão e a importância do apoio da alta liderança. A diversidade de áreas envolvidas exige escuta ativa, articulação constante e reforço da cultura organizacional voltada para a segurança do paciente </a:t>
            </a:r>
            <a:r>
              <a:rPr lang="pt-BR" sz="2800" b="0" i="0" dirty="0" err="1">
                <a:effectLst/>
                <a:latin typeface="Montserrat" panose="00000500000000000000" pitchFamily="2" charset="0"/>
              </a:rPr>
              <a:t>transversalizando</a:t>
            </a:r>
            <a:r>
              <a:rPr lang="pt-BR" sz="2800" b="0" i="0" dirty="0">
                <a:effectLst/>
                <a:latin typeface="Montserrat" panose="00000500000000000000" pitchFamily="2" charset="0"/>
              </a:rPr>
              <a:t> em toda a RAS e instâncias, envolvendo a alta liderança e o nível central.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75287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160915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2833294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effectLst/>
                <a:latin typeface="Montserrat" panose="00000500000000000000" pitchFamily="2" charset="0"/>
              </a:rPr>
              <a:t>Relatar a implantação do NEGESP PE, definindo sua estrutura, etapas, composição, ações em andamento, além de apontar desafios e propostas futuras para fortalecer a segurança do paciente no estado.</a:t>
            </a:r>
            <a:endParaRPr lang="en-US" sz="2800" dirty="0"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11681166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590399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128136"/>
            <a:ext cx="9649072" cy="5554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effectLst/>
                <a:latin typeface="Montserrat" panose="00000500000000000000" pitchFamily="2" charset="0"/>
              </a:rPr>
              <a:t>O NEGESP PE foi formalizado pela Portaria nº 531/2024. Houve avanços na integração com outros departamentos da SES, padronização de processos e fortalecimento da cultura de segurança do paciente no estado. Destaque para a realização do X Fórum Estadual com mais de 700 inscritos e para a 4ª Mostra Estadual com cerca de 148 submissões de experiências exitosas em segurança do paciente.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597600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10479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256927"/>
            <a:ext cx="9649072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b="0" i="0" dirty="0">
                <a:effectLst/>
                <a:latin typeface="Montserrat" panose="00000500000000000000" pitchFamily="2" charset="0"/>
              </a:rPr>
              <a:t>O NEGESP PE marca a institucionalização da segurança do paciente como área prioritária. Recomenda-se avançar na regulamentação interna e execução do cronograma de ações, promovendo integração entre áreas, cuidado seguro e centrado nas pessoas.</a:t>
            </a:r>
          </a:p>
          <a:p>
            <a:br>
              <a:rPr lang="pt-BR" sz="2800" dirty="0">
                <a:latin typeface="Montserrat" panose="00000500000000000000" pitchFamily="2" charset="0"/>
              </a:rPr>
            </a:b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176808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257695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1112322"/>
            <a:ext cx="20866554" cy="6620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itchFamily="2" charset="0"/>
              </a:rPr>
              <a:t>CONSELHO NACIONAL DE SECRETÁRIOS DE SAÚDE. </a:t>
            </a:r>
            <a:r>
              <a:rPr lang="pt-BR" sz="2400" i="1" dirty="0">
                <a:latin typeface="Montserrat" panose="00000500000000000000" pitchFamily="2" charset="0"/>
              </a:rPr>
              <a:t>Implementação do </a:t>
            </a:r>
            <a:r>
              <a:rPr lang="pt-BR" sz="2400" i="1" dirty="0" err="1">
                <a:latin typeface="Montserrat" panose="00000500000000000000" pitchFamily="2" charset="0"/>
              </a:rPr>
              <a:t>Negesp</a:t>
            </a:r>
            <a:r>
              <a:rPr lang="pt-BR" sz="2400" i="1" dirty="0">
                <a:latin typeface="Montserrat" panose="00000500000000000000" pitchFamily="2" charset="0"/>
              </a:rPr>
              <a:t> – Um guia prático.</a:t>
            </a:r>
            <a:r>
              <a:rPr lang="pt-BR" sz="2400" dirty="0">
                <a:latin typeface="Montserrat" panose="00000500000000000000" pitchFamily="2" charset="0"/>
              </a:rPr>
              <a:t> Brasília: CONASS, 2025. Disponível em: </a:t>
            </a:r>
            <a:r>
              <a:rPr lang="pt-BR" sz="2400" dirty="0"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https://www.conass.org.br/biblioteca/implementacao-do-negesp-um-guia-pratico/</a:t>
            </a:r>
            <a:endParaRPr lang="pt-BR"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PERNAMBUCO. Secretaria Estadual de Saúde. </a:t>
            </a:r>
            <a:r>
              <a:rPr lang="pt-BR" sz="2400" i="1" dirty="0">
                <a:latin typeface="Montserrat" panose="00000500000000000000" pitchFamily="2" charset="0"/>
              </a:rPr>
              <a:t>Plano Estadual de Saúde 2024–2027.</a:t>
            </a:r>
            <a:r>
              <a:rPr lang="pt-BR" sz="2400" dirty="0">
                <a:latin typeface="Montserrat" panose="00000500000000000000" pitchFamily="2" charset="0"/>
              </a:rPr>
              <a:t> Recife: Secretaria Estadual de Saúde de Pernambuco, 2024. Disponível em: </a:t>
            </a:r>
            <a:r>
              <a:rPr lang="pt-BR" sz="2400" dirty="0">
                <a:latin typeface="Montserrat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https://portal.saude.pe.gov.br/plano-estadual-de-</a:t>
            </a:r>
            <a:r>
              <a:rPr lang="pt-BR" sz="2400" dirty="0" err="1">
                <a:latin typeface="Montserrat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saude</a:t>
            </a:r>
            <a:r>
              <a:rPr lang="pt-BR" sz="2400" dirty="0">
                <a:latin typeface="Montserrat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2400" dirty="0">
                <a:latin typeface="Montserrat" panose="00000500000000000000" pitchFamily="2" charset="0"/>
              </a:rPr>
              <a:t>PERNAMBUCO. </a:t>
            </a:r>
            <a:r>
              <a:rPr lang="pt-BR" sz="2400" b="1" dirty="0">
                <a:latin typeface="Montserrat" panose="00000500000000000000" pitchFamily="2" charset="0"/>
              </a:rPr>
              <a:t>Secretaria Estadual de Saúde.</a:t>
            </a:r>
            <a:r>
              <a:rPr lang="pt-BR" sz="2400" dirty="0">
                <a:latin typeface="Montserrat" panose="00000500000000000000" pitchFamily="2" charset="0"/>
              </a:rPr>
              <a:t> </a:t>
            </a:r>
            <a:r>
              <a:rPr lang="pt-BR" sz="2400" i="1" dirty="0">
                <a:latin typeface="Montserrat" panose="00000500000000000000" pitchFamily="2" charset="0"/>
              </a:rPr>
              <a:t>Portaria nº 531, de 24 de julho de 2025.</a:t>
            </a:r>
            <a:r>
              <a:rPr lang="pt-BR" sz="2400" dirty="0">
                <a:latin typeface="Montserrat" panose="00000500000000000000" pitchFamily="2" charset="0"/>
              </a:rPr>
              <a:t> Institui o Núcleo Estadual de Gestão Estratégica em Segurança do Paciente no Estado de Pernambuco – NEGESP/PE. </a:t>
            </a:r>
            <a:r>
              <a:rPr lang="pt-BR" sz="2400" i="1" dirty="0">
                <a:latin typeface="Montserrat" panose="00000500000000000000" pitchFamily="2" charset="0"/>
              </a:rPr>
              <a:t>Diário Oficial do Estado de Pernambuco</a:t>
            </a:r>
            <a:r>
              <a:rPr lang="pt-BR" sz="2400" dirty="0">
                <a:latin typeface="Montserrat" panose="00000500000000000000" pitchFamily="2" charset="0"/>
              </a:rPr>
              <a:t>, Recife, 25 jul. 2025.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PERNAMBUCO. </a:t>
            </a:r>
            <a:r>
              <a:rPr lang="pt-BR" sz="2400" b="1" dirty="0">
                <a:latin typeface="Montserrat" panose="00000500000000000000" pitchFamily="2" charset="0"/>
              </a:rPr>
              <a:t>Secretaria Estadual de Saúde.</a:t>
            </a:r>
            <a:r>
              <a:rPr lang="pt-BR" sz="2400" dirty="0">
                <a:latin typeface="Montserrat" panose="00000500000000000000" pitchFamily="2" charset="0"/>
              </a:rPr>
              <a:t> </a:t>
            </a:r>
            <a:r>
              <a:rPr lang="pt-BR" sz="2400" i="1" dirty="0">
                <a:latin typeface="Montserrat" panose="00000500000000000000" pitchFamily="2" charset="0"/>
              </a:rPr>
              <a:t>Portaria nº 597, de 13 de agosto de 2025.</a:t>
            </a:r>
            <a:r>
              <a:rPr lang="pt-BR" sz="2400" dirty="0">
                <a:latin typeface="Montserrat" panose="00000500000000000000" pitchFamily="2" charset="0"/>
              </a:rPr>
              <a:t> Em cumprimento ao §1º do art. 7º da Portaria nº 531, de 24 de julho de 2025, que institui o Núcleo Estadual de Gestão Estratégica em Segurança do Paciente no Estado de Pernambuco – NEGESP/PE. </a:t>
            </a:r>
            <a:r>
              <a:rPr lang="pt-BR" sz="2400" i="1" dirty="0">
                <a:latin typeface="Montserrat" panose="00000500000000000000" pitchFamily="2" charset="0"/>
              </a:rPr>
              <a:t>Diário Oficial do Estado de Pernambuco</a:t>
            </a:r>
            <a:r>
              <a:rPr lang="pt-BR" sz="2400" dirty="0">
                <a:latin typeface="Montserrat" panose="00000500000000000000" pitchFamily="2" charset="0"/>
              </a:rPr>
              <a:t>, Recife, 14 ago. 2025.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PERNAMBUCO. </a:t>
            </a:r>
            <a:r>
              <a:rPr lang="pt-BR" sz="2400" b="1" dirty="0">
                <a:latin typeface="Montserrat" panose="00000500000000000000" pitchFamily="2" charset="0"/>
              </a:rPr>
              <a:t>Secretaria Estadual de Saúde.</a:t>
            </a:r>
            <a:r>
              <a:rPr lang="pt-BR" sz="2400" dirty="0">
                <a:latin typeface="Montserrat" panose="00000500000000000000" pitchFamily="2" charset="0"/>
              </a:rPr>
              <a:t> </a:t>
            </a:r>
            <a:r>
              <a:rPr lang="pt-BR" sz="2400" i="1" dirty="0">
                <a:latin typeface="Montserrat" panose="00000500000000000000" pitchFamily="2" charset="0"/>
              </a:rPr>
              <a:t>Portaria nº 598, de 13 de agosto de 2025.</a:t>
            </a:r>
            <a:r>
              <a:rPr lang="pt-BR" sz="2400" dirty="0">
                <a:latin typeface="Montserrat" panose="00000500000000000000" pitchFamily="2" charset="0"/>
              </a:rPr>
              <a:t> Em cumprimento ao parágrafo único do art. 2º da Portaria nº 531, de 24 de julho de 2025, que institui o Núcleo Estadual de Gestão Estratégica em Segurança do Paciente no Estado de Pernambuco – NEGESP/PE, para a implantação da Coordenação do Núcleo Estadual de Gestão Estratégica de Segurança do Paciente no Estado de Pernambuco – NEGESP/PE. </a:t>
            </a:r>
            <a:r>
              <a:rPr lang="pt-BR" sz="2400" i="1" dirty="0">
                <a:latin typeface="Montserrat" panose="00000500000000000000" pitchFamily="2" charset="0"/>
              </a:rPr>
              <a:t>Diário Oficial do Estado de Pernambuco</a:t>
            </a:r>
            <a:r>
              <a:rPr lang="pt-BR" sz="2400" dirty="0">
                <a:latin typeface="Montserrat" pitchFamily="2" charset="0"/>
              </a:rPr>
              <a:t>, Recife, 14 ago. 2025.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677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Rossana Ferreira</cp:lastModifiedBy>
  <cp:revision>13</cp:revision>
  <dcterms:created xsi:type="dcterms:W3CDTF">2025-09-30T13:28:19Z</dcterms:created>
  <dcterms:modified xsi:type="dcterms:W3CDTF">2025-11-04T17:40:37Z</dcterms:modified>
</cp:coreProperties>
</file>