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3" d="100"/>
          <a:sy n="33" d="100"/>
        </p:scale>
        <p:origin x="1014" y="24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04/11/2025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971796" y="986569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972270" y="10942302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Obtido como experiência a importância da integração entre saúde e ações sociais, reforçando a importância das ações intersetoriais na comunidade.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440159" y="4303783"/>
            <a:ext cx="20558447" cy="156831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INTEGRAÇÃO DE POLITICAS PÚBLICAS NA PROMOÇÃO DA SAÚDE E CIDADANIA NO MUNICIPIO DE SÃO JOAQUIM DO MONTE 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1836366" y="5742690"/>
            <a:ext cx="19010112" cy="13230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sz="2700" b="1" dirty="0">
                <a:latin typeface="Montserrat" panose="00000500000000000000" pitchFamily="2" charset="0"/>
              </a:rPr>
              <a:t>Wellington Roberto de sena</a:t>
            </a:r>
            <a:r>
              <a:rPr lang="en-US" sz="27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¹*, </a:t>
            </a:r>
            <a:r>
              <a:rPr lang="pt-BR" sz="2700" b="1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W</a:t>
            </a:r>
            <a:r>
              <a:rPr lang="pt-BR" sz="2700" b="1" dirty="0">
                <a:latin typeface="Montserrat" panose="00000500000000000000" pitchFamily="2" charset="0"/>
              </a:rPr>
              <a:t>einar maria de Araújo</a:t>
            </a:r>
            <a:r>
              <a:rPr lang="en-US" sz="27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², </a:t>
            </a:r>
            <a:r>
              <a:rPr lang="pt-BR" sz="2700" b="1" dirty="0">
                <a:latin typeface="Montserrat" panose="00000500000000000000" pitchFamily="2" charset="0"/>
              </a:rPr>
              <a:t>Iara Rosiele da Silva Assis</a:t>
            </a:r>
            <a:r>
              <a:rPr lang="en-US" sz="2700" b="1" dirty="0">
                <a:solidFill>
                  <a:srgbClr val="000000"/>
                </a:solidFill>
                <a:latin typeface="Montserrat" panose="00000500000000000000" pitchFamily="2" charset="0"/>
                <a:ea typeface="Open Sans"/>
                <a:cs typeface="Open Sans"/>
                <a:sym typeface="Open Sans"/>
              </a:rPr>
              <a:t>³, </a:t>
            </a:r>
            <a:r>
              <a:rPr lang="pt-BR" sz="2700" b="1" dirty="0">
                <a:latin typeface="Montserrat" panose="00000500000000000000" pitchFamily="2" charset="0"/>
              </a:rPr>
              <a:t>Tássia karolayne Ferreira Silva Vasconcelos</a:t>
            </a:r>
            <a:r>
              <a:rPr lang="pt-BR" sz="2700" b="1" baseline="30000" dirty="0">
                <a:latin typeface="Montserrat" panose="00000500000000000000" pitchFamily="2" charset="0"/>
              </a:rPr>
              <a:t>4.</a:t>
            </a:r>
            <a:endParaRPr lang="en-US" sz="2700" b="1" baseline="300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756245" y="6960852"/>
            <a:ext cx="21674408" cy="25286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Saúde de São Joaquim  (SMS-SJM), São Joaquim do Monte , Pernambuco. ²Secretaria Municipal de Saúde de São Joaquim  (SMS-SJM), São Joaquim do Monte , Pernambuco. ³Secretaria Municipal de Saúde de São Joaquim  (SMS-SJM), São Joaquim do Monte , Pernambuco. </a:t>
            </a:r>
            <a:r>
              <a:rPr lang="en-US" sz="2400" baseline="300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4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Saúde de São Joaquim  (SMS-SJM), São Joaquim do Monte , Pernambuco</a:t>
            </a:r>
            <a:endParaRPr lang="en-US" sz="2400" baseline="300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correspondente: wellingtonsennasjm@gmail.com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559744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1044278" y="16720171"/>
            <a:ext cx="9649072" cy="6715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 pitchFamily="2" charset="0"/>
              </a:rPr>
              <a:t>A ação promoveu serviços dentro da comunidade, como a realização de teste rápidos para ISTS, aferição de pressão, teste de glicemia, atualização de vacinas, atendimento médico, nutricional e veterinário. Avaliação odontológica, ações de vigilância de saúde e orientações sobre arboviroses e higiene. Cortes de cabelo, entrega de cestas básicas. atividades lúdicas com as crianças e educação em saúde, promovendo o bem estar, a saúde e a conscientização da comunidade.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944149" y="15772263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2270" y="234752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72271" y="24627333"/>
            <a:ext cx="9649072" cy="73952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 pitchFamily="2" charset="0"/>
              </a:rPr>
              <a:t>A experiência trouxe como ponto principal o desenvolvimento do olhar crítico e a análise situacional da população por parte de cada órgão presente na ação, reforçando a importância multiprofissional dentro das comunidades e abrindo oportunidade para que essa ação realizada no sitio Angico fosse aprimorada e expandida para as demais comunidades do Município de São Joaquim do Monte, mostrando que a gestão e a rede de serviços do município estão de mãos dadas para melhorar a qualidade de vida da população.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972270" y="23547214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182534" y="986569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370009" y="10782194"/>
            <a:ext cx="9649072" cy="5690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Promover uma ação intersetoriais envolvendo secretarias de saúde, desenvolvimento social e da mulher , infraestrutura e segurança pública. Tendo como objetivo o bem-esta, a cidadania, a melhoria na qualidade de vida, prevenção de doenças e o fortalecimento da APS e o vinculo com a comunidade.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270895" y="1559744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 dirty="0"/>
          </a:p>
        </p:txBody>
      </p:sp>
      <p:sp>
        <p:nvSpPr>
          <p:cNvPr id="52" name="TextBox 16"/>
          <p:cNvSpPr txBox="1"/>
          <p:nvPr/>
        </p:nvSpPr>
        <p:spPr>
          <a:xfrm>
            <a:off x="12333768" y="16709203"/>
            <a:ext cx="9649072" cy="686713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 pitchFamily="2" charset="0"/>
              </a:rPr>
              <a:t>Teve como resultado o fortalecimento da promoção a saúde e prevenção de doenças na comunidade, a detecção precoce de agravos de saúde e uma análise social da comunidade, trazendo serviços da rede que por vez a comunidade achava distante, mostrando que os serviços intersetorial é preciso andar em conjunto ampliando o acesso para a população. Aumentando o bem-esta e a importância que aquela população tem para a saúde e os demais setores da rede municipal.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313530" y="1573333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350084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405777" y="24652972"/>
            <a:ext cx="9649072" cy="61908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337"/>
              </a:lnSpc>
            </a:pPr>
            <a:r>
              <a:rPr lang="pt-BR" sz="2800" dirty="0">
                <a:latin typeface="Montserrat" panose="00000500000000000000" pitchFamily="2" charset="0"/>
              </a:rPr>
              <a:t>Trouxe integração eficaz entre as secretarias resultando em impactos positivos para a comunidade. Desde as ações de saúde e assistência social, atendendo as necessidades da população, mostrando para a gestão a importância da ampliação de ações como essa para as demais comunidades, fortalecendo o vínculo da gestão pública e usuário. tendo como fruto da experiência o projeto “prefeitura presente”.</a:t>
            </a: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405776" y="2357285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57" name="TextBox 58"/>
          <p:cNvSpPr txBox="1"/>
          <p:nvPr/>
        </p:nvSpPr>
        <p:spPr>
          <a:xfrm>
            <a:off x="4178002" y="31829878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58" name="TextBox 59"/>
          <p:cNvSpPr txBox="1"/>
          <p:nvPr/>
        </p:nvSpPr>
        <p:spPr>
          <a:xfrm>
            <a:off x="1116286" y="32698622"/>
            <a:ext cx="9433048" cy="8668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SILVA, D. A. J. DA; TAVARES, M. DE F. L. Ação intersetorial: potencialidades e dificuldades do trabalho em equipes da Estratégia Saúde da Família na cidade do Rio de Janeiro. </a:t>
            </a:r>
            <a:r>
              <a:rPr lang="pt-BR" sz="2400" b="1" dirty="0">
                <a:latin typeface="Montserrat" panose="00000500000000000000" pitchFamily="2" charset="0"/>
              </a:rPr>
              <a:t>Saúde em Debate</a:t>
            </a:r>
            <a:r>
              <a:rPr lang="pt-BR" sz="2400" dirty="0">
                <a:latin typeface="Montserrat" panose="00000500000000000000" pitchFamily="2" charset="0"/>
              </a:rPr>
              <a:t>, v. 40, n. 111, p. 193–205, dez. 2016.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THAMYRES MARIA SILVA BARBOSA et al. ABORDAGEM DAS POLÍTICAS PÚBLICAS DE SAÚDE FRENTE À PREVENÇÃO DE DOENÇAS INFECCIOSAS. </a:t>
            </a:r>
            <a:r>
              <a:rPr lang="pt-BR" sz="2400" b="1" dirty="0">
                <a:latin typeface="Montserrat" panose="00000500000000000000" pitchFamily="2" charset="0"/>
              </a:rPr>
              <a:t>Revista CPAQV - Centro de Pesquisas Avançadas em Qualidade de Vida</a:t>
            </a:r>
            <a:r>
              <a:rPr lang="pt-BR" sz="2400" dirty="0">
                <a:latin typeface="Montserrat" panose="00000500000000000000" pitchFamily="2" charset="0"/>
              </a:rPr>
              <a:t>, v. 16, n. 1, p. 8, 1 mar. 2024.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</p:txBody>
      </p:sp>
      <p:sp>
        <p:nvSpPr>
          <p:cNvPr id="59" name="TextBox 60"/>
          <p:cNvSpPr txBox="1"/>
          <p:nvPr/>
        </p:nvSpPr>
        <p:spPr>
          <a:xfrm>
            <a:off x="12277526" y="32813718"/>
            <a:ext cx="9721080" cy="55903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MIZAEL DE, A. et al. </a:t>
            </a:r>
            <a:r>
              <a:rPr lang="pt-BR" sz="2400" b="1" dirty="0" err="1">
                <a:latin typeface="Montserrat" panose="00000500000000000000" pitchFamily="2" charset="0"/>
              </a:rPr>
              <a:t>Strategic</a:t>
            </a:r>
            <a:r>
              <a:rPr lang="pt-BR" sz="2400" b="1" dirty="0">
                <a:latin typeface="Montserrat" panose="00000500000000000000" pitchFamily="2" charset="0"/>
              </a:rPr>
              <a:t> </a:t>
            </a:r>
            <a:r>
              <a:rPr lang="pt-BR" sz="2400" b="1" dirty="0" err="1">
                <a:latin typeface="Montserrat" panose="00000500000000000000" pitchFamily="2" charset="0"/>
              </a:rPr>
              <a:t>health</a:t>
            </a:r>
            <a:r>
              <a:rPr lang="pt-BR" sz="2400" b="1" dirty="0">
                <a:latin typeface="Montserrat" panose="00000500000000000000" pitchFamily="2" charset="0"/>
              </a:rPr>
              <a:t> </a:t>
            </a:r>
            <a:r>
              <a:rPr lang="pt-BR" sz="2400" b="1" dirty="0" err="1">
                <a:latin typeface="Montserrat" panose="00000500000000000000" pitchFamily="2" charset="0"/>
              </a:rPr>
              <a:t>planning</a:t>
            </a:r>
            <a:r>
              <a:rPr lang="pt-BR" sz="2400" b="1" dirty="0">
                <a:latin typeface="Montserrat" panose="00000500000000000000" pitchFamily="2" charset="0"/>
              </a:rPr>
              <a:t> as a </a:t>
            </a:r>
            <a:r>
              <a:rPr lang="pt-BR" sz="2400" b="1" dirty="0" err="1">
                <a:latin typeface="Montserrat" panose="00000500000000000000" pitchFamily="2" charset="0"/>
              </a:rPr>
              <a:t>teaching</a:t>
            </a:r>
            <a:r>
              <a:rPr lang="pt-BR" sz="2400" b="1" dirty="0">
                <a:latin typeface="Montserrat" panose="00000500000000000000" pitchFamily="2" charset="0"/>
              </a:rPr>
              <a:t>-learning tool: Experience </a:t>
            </a:r>
            <a:r>
              <a:rPr lang="pt-BR" sz="2400" b="1" dirty="0" err="1">
                <a:latin typeface="Montserrat" panose="00000500000000000000" pitchFamily="2" charset="0"/>
              </a:rPr>
              <a:t>report</a:t>
            </a:r>
            <a:r>
              <a:rPr lang="pt-BR" sz="2400" b="1" dirty="0">
                <a:latin typeface="Montserrat" panose="00000500000000000000" pitchFamily="2" charset="0"/>
              </a:rPr>
              <a:t> Planejamento estratégico situacional de saúde como ferramenta de ensino-aprendizagem: Relato de experiência A B S T R A C </a:t>
            </a:r>
            <a:r>
              <a:rPr lang="pt-BR" sz="2400" b="1" dirty="0" err="1">
                <a:latin typeface="Montserrat" panose="00000500000000000000" pitchFamily="2" charset="0"/>
              </a:rPr>
              <a:t>TDiversitas</a:t>
            </a:r>
            <a:r>
              <a:rPr lang="pt-BR" sz="2400" b="1" dirty="0">
                <a:latin typeface="Montserrat" panose="00000500000000000000" pitchFamily="2" charset="0"/>
              </a:rPr>
              <a:t> </a:t>
            </a:r>
            <a:r>
              <a:rPr lang="pt-BR" sz="2400" b="1" dirty="0" err="1">
                <a:latin typeface="Montserrat" panose="00000500000000000000" pitchFamily="2" charset="0"/>
              </a:rPr>
              <a:t>Journal</a:t>
            </a:r>
            <a:r>
              <a:rPr lang="pt-BR" sz="2400" b="1" dirty="0">
                <a:latin typeface="Montserrat" panose="00000500000000000000" pitchFamily="2" charset="0"/>
              </a:rPr>
              <a:t> ISSN 2525-5215</a:t>
            </a:r>
            <a:r>
              <a:rPr lang="pt-BR" sz="2400" dirty="0">
                <a:latin typeface="Montserrat" panose="00000500000000000000" pitchFamily="2" charset="0"/>
              </a:rPr>
              <a:t>. [</a:t>
            </a:r>
            <a:r>
              <a:rPr lang="pt-BR" sz="2400" dirty="0" err="1">
                <a:latin typeface="Montserrat" panose="00000500000000000000" pitchFamily="2" charset="0"/>
              </a:rPr>
              <a:t>s.l</a:t>
            </a:r>
            <a:r>
              <a:rPr lang="pt-BR" sz="2400" dirty="0">
                <a:latin typeface="Montserrat" panose="00000500000000000000" pitchFamily="2" charset="0"/>
              </a:rPr>
              <a:t>: s.n.].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</a:rPr>
              <a:t>TRAUB, A.; MYSZCZUK, A. P. Intersetorialidade e territorialidade nas políticas públicas para o desenvolvimento regional. [s.d.]. </a:t>
            </a: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pt-BR" sz="2400" dirty="0">
              <a:latin typeface="Montserrat" panose="00000500000000000000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sz="2400" dirty="0">
              <a:latin typeface="Montserrat" pitchFamily="2" charset="0"/>
            </a:endParaRPr>
          </a:p>
          <a:p>
            <a:pPr algn="just">
              <a:lnSpc>
                <a:spcPts val="4023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</TotalTime>
  <Words>711</Words>
  <Application>Microsoft Office PowerPoint</Application>
  <PresentationFormat>Personalizar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Tiago Eloiso</cp:lastModifiedBy>
  <cp:revision>13</cp:revision>
  <dcterms:created xsi:type="dcterms:W3CDTF">2025-09-30T13:28:19Z</dcterms:created>
  <dcterms:modified xsi:type="dcterms:W3CDTF">2025-11-05T01:58:17Z</dcterms:modified>
</cp:coreProperties>
</file>