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23402925" cy="40325675"/>
  <p:notesSz cx="6858000" cy="9144000"/>
  <p:defaultTextStyle>
    <a:defPPr>
      <a:defRPr lang="pt-BR"/>
    </a:defPPr>
    <a:lvl1pPr marL="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545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725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27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45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54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72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265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 userDrawn="1">
          <p15:clr>
            <a:srgbClr val="A4A3A4"/>
          </p15:clr>
        </p15:guide>
        <p15:guide id="2" pos="73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howGuides="1">
      <p:cViewPr varScale="1">
        <p:scale>
          <a:sx n="21" d="100"/>
          <a:sy n="21" d="100"/>
        </p:scale>
        <p:origin x="3848" y="192"/>
      </p:cViewPr>
      <p:guideLst>
        <p:guide orient="horz" pos="12701"/>
        <p:guide pos="73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545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725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27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45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54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72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26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545" indent="0">
              <a:buNone/>
              <a:defRPr sz="8000" b="1"/>
            </a:lvl2pPr>
            <a:lvl3pPr marL="3641725" indent="0">
              <a:buNone/>
              <a:defRPr sz="7200" b="1"/>
            </a:lvl3pPr>
            <a:lvl4pPr marL="5462270" indent="0">
              <a:buNone/>
              <a:defRPr sz="6400" b="1"/>
            </a:lvl4pPr>
            <a:lvl5pPr marL="7283450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540" indent="0">
              <a:buNone/>
              <a:defRPr sz="6400" b="1"/>
            </a:lvl7pPr>
            <a:lvl8pPr marL="12745720" indent="0">
              <a:buNone/>
              <a:defRPr sz="6400" b="1"/>
            </a:lvl8pPr>
            <a:lvl9pPr marL="14566265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545" indent="0">
              <a:buNone/>
              <a:defRPr sz="8000" b="1"/>
            </a:lvl2pPr>
            <a:lvl3pPr marL="3641725" indent="0">
              <a:buNone/>
              <a:defRPr sz="7200" b="1"/>
            </a:lvl3pPr>
            <a:lvl4pPr marL="5462270" indent="0">
              <a:buNone/>
              <a:defRPr sz="6400" b="1"/>
            </a:lvl4pPr>
            <a:lvl5pPr marL="7283450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540" indent="0">
              <a:buNone/>
              <a:defRPr sz="6400" b="1"/>
            </a:lvl7pPr>
            <a:lvl8pPr marL="12745720" indent="0">
              <a:buNone/>
              <a:defRPr sz="6400" b="1"/>
            </a:lvl8pPr>
            <a:lvl9pPr marL="14566265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545" indent="0">
              <a:buNone/>
              <a:defRPr sz="4800"/>
            </a:lvl2pPr>
            <a:lvl3pPr marL="3641725" indent="0">
              <a:buNone/>
              <a:defRPr sz="4000"/>
            </a:lvl3pPr>
            <a:lvl4pPr marL="5462270" indent="0">
              <a:buNone/>
              <a:defRPr sz="3600"/>
            </a:lvl4pPr>
            <a:lvl5pPr marL="7283450" indent="0">
              <a:buNone/>
              <a:defRPr sz="3600"/>
            </a:lvl5pPr>
            <a:lvl6pPr marL="9103995" indent="0">
              <a:buNone/>
              <a:defRPr sz="3600"/>
            </a:lvl6pPr>
            <a:lvl7pPr marL="10924540" indent="0">
              <a:buNone/>
              <a:defRPr sz="3600"/>
            </a:lvl7pPr>
            <a:lvl8pPr marL="12745720" indent="0">
              <a:buNone/>
              <a:defRPr sz="3600"/>
            </a:lvl8pPr>
            <a:lvl9pPr marL="14566265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545" indent="0">
              <a:buNone/>
              <a:defRPr sz="11200"/>
            </a:lvl2pPr>
            <a:lvl3pPr marL="3641725" indent="0">
              <a:buNone/>
              <a:defRPr sz="9600"/>
            </a:lvl3pPr>
            <a:lvl4pPr marL="5462270" indent="0">
              <a:buNone/>
              <a:defRPr sz="8000"/>
            </a:lvl4pPr>
            <a:lvl5pPr marL="7283450" indent="0">
              <a:buNone/>
              <a:defRPr sz="8000"/>
            </a:lvl5pPr>
            <a:lvl6pPr marL="9103995" indent="0">
              <a:buNone/>
              <a:defRPr sz="8000"/>
            </a:lvl6pPr>
            <a:lvl7pPr marL="10924540" indent="0">
              <a:buNone/>
              <a:defRPr sz="8000"/>
            </a:lvl7pPr>
            <a:lvl8pPr marL="12745720" indent="0">
              <a:buNone/>
              <a:defRPr sz="8000"/>
            </a:lvl8pPr>
            <a:lvl9pPr marL="14566265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545" indent="0">
              <a:buNone/>
              <a:defRPr sz="4800"/>
            </a:lvl2pPr>
            <a:lvl3pPr marL="3641725" indent="0">
              <a:buNone/>
              <a:defRPr sz="4000"/>
            </a:lvl3pPr>
            <a:lvl4pPr marL="5462270" indent="0">
              <a:buNone/>
              <a:defRPr sz="3600"/>
            </a:lvl4pPr>
            <a:lvl5pPr marL="7283450" indent="0">
              <a:buNone/>
              <a:defRPr sz="3600"/>
            </a:lvl5pPr>
            <a:lvl6pPr marL="9103995" indent="0">
              <a:buNone/>
              <a:defRPr sz="3600"/>
            </a:lvl6pPr>
            <a:lvl7pPr marL="10924540" indent="0">
              <a:buNone/>
              <a:defRPr sz="3600"/>
            </a:lvl7pPr>
            <a:lvl8pPr marL="12745720" indent="0">
              <a:buNone/>
              <a:defRPr sz="3600"/>
            </a:lvl8pPr>
            <a:lvl9pPr marL="14566265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2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725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885" indent="-1365885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9100" indent="-1137920" algn="l" defTabSz="36417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2315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860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405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585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30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6310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855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545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725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27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45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54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72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265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100049" y="914560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173075" y="10585639"/>
            <a:ext cx="9649072" cy="34975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Qualifica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profissional, empreendedorismo e inclus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trabalhista de pessoas com defici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ê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ncia acompanhados em Centro Especializado em Reabilita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o.</a:t>
            </a:r>
            <a:endParaRPr lang="en-US" altLang="pt-BR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5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260069" y="9157286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  <a:endParaRPr lang="en-US" sz="4000" dirty="0">
              <a:solidFill>
                <a:srgbClr val="FFFFFF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0" name="TextBox 55"/>
          <p:cNvSpPr txBox="1"/>
          <p:nvPr/>
        </p:nvSpPr>
        <p:spPr>
          <a:xfrm>
            <a:off x="467995" y="3816985"/>
            <a:ext cx="22494875" cy="1864360"/>
          </a:xfrm>
          <a:prstGeom prst="rect">
            <a:avLst/>
          </a:prstGeom>
        </p:spPr>
        <p:txBody>
          <a:bodyPr wrap="square" lIns="0" tIns="0" rIns="0" bIns="0" rtlCol="0" anchor="t">
            <a:noAutofit/>
          </a:bodyPr>
          <a:lstStyle/>
          <a:p>
            <a:pPr algn="ctr">
              <a:lnSpc>
                <a:spcPts val="9510"/>
              </a:lnSpc>
            </a:pPr>
            <a:r>
              <a:rPr lang="en-US" altLang="pt-BR" sz="36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PROGRAMA CRESCER, INCLUIR E TRANSFORMAR: qualifica</a:t>
            </a:r>
            <a:r>
              <a:rPr lang="" altLang="en-US" sz="36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ç</a:t>
            </a:r>
            <a:r>
              <a:rPr lang="en-US" altLang="en-US" sz="36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ã</a:t>
            </a:r>
            <a:r>
              <a:rPr lang="en-US" altLang="pt-BR" sz="36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o profissional para a Inclus</a:t>
            </a:r>
            <a:r>
              <a:rPr lang="en-US" altLang="en-US" sz="36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ã</a:t>
            </a:r>
            <a:r>
              <a:rPr lang="en-US" altLang="pt-BR" sz="36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o Da da Pessoa com Defici</a:t>
            </a:r>
            <a:r>
              <a:rPr lang="en-US" altLang="en-US" sz="36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ê</a:t>
            </a:r>
            <a:r>
              <a:rPr lang="en-US" altLang="pt-BR" sz="36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ncia no Mercado de Trabalho</a:t>
            </a:r>
            <a:endParaRPr lang="en-US" altLang="pt-BR" sz="36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4843780" y="6337300"/>
            <a:ext cx="14182090" cy="7029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5"/>
              </a:lnSpc>
              <a:spcBef>
                <a:spcPct val="0"/>
              </a:spcBef>
            </a:pPr>
            <a:r>
              <a:rPr lang="en-US" sz="392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alt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Tamyres Figuerêdo da Silva</a:t>
            </a:r>
            <a:r>
              <a:rPr lang="pt-BR" altLang="en-US" sz="392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alt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Jacirelle Alves Grilho da Silva</a:t>
            </a:r>
            <a:endParaRPr lang="en-US" altLang="pt-BR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828001" y="7060734"/>
            <a:ext cx="21674408" cy="13131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Centro Especializado em Reabilitação Menina dos Olhos, Fundação Altino Ventura, Recife, Pernambuco.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</a:t>
            </a:r>
            <a:r>
              <a:rPr lang="pt-BR" alt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tamyres.figueredo@gmail.com</a:t>
            </a:r>
            <a:endParaRPr lang="pt-BR" alt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172548" y="1505011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116034" y="16346002"/>
            <a:ext cx="9649072" cy="49237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A experi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ê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ncia revelou que, apesar das adversidades enfrentadas — como o baixo n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í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vel de escolaridade, o receio da perda de benef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í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cios assistenciais e a aus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ê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ncia de preparo do mercado de trabalho —, a inser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 de pessoas com defici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ê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ncia em a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çõ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es formativas e empreendedoras pode romper ciclos de exclus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 e ampliar horizontes individuais e coletivos</a:t>
            </a:r>
            <a:endParaRPr lang="en-US" altLang="pt-BR" sz="2800" dirty="0">
              <a:latin typeface="Montserrat" pitchFamily="2" charset="0"/>
              <a:cs typeface="Montserrat" pitchFamily="2" charset="0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172548" y="14978609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  <a:endParaRPr lang="en-US" sz="4000" dirty="0">
              <a:solidFill>
                <a:srgbClr val="FFFFFF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8" name="Freeform 14"/>
          <p:cNvSpPr/>
          <p:nvPr/>
        </p:nvSpPr>
        <p:spPr>
          <a:xfrm>
            <a:off x="1043940" y="22179280"/>
            <a:ext cx="9777095" cy="1449070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1044026" y="24004398"/>
            <a:ext cx="9649072" cy="75260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335"/>
              </a:lnSpc>
            </a:pP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A satisfa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 geral do projeto 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é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 de 9,6 com alta aprova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o. Todos os participantes afirmam interesse em continuar empreendendo, 83% demonstram desejo de buscar outras capacita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çõ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es para inser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 no mercado. Al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é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m de, 75% relatarem otimismo em rela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 à gera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 de renda futura. Esses dados refor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am o impacto positivo do projeto na autoestima, motiva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 e perspectiva de autonomia econômica das pessoas com defici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ê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ncia e seus familiares, apontando a import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â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ncia da aplica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 e continuidade do projeto</a:t>
            </a:r>
            <a:r>
              <a:rPr lang="pt-BR" altLang="en-US" sz="2800" dirty="0">
                <a:latin typeface="Montserrat" pitchFamily="2" charset="0"/>
                <a:cs typeface="Montserrat" pitchFamily="2" charset="0"/>
              </a:rPr>
              <a:t>.</a:t>
            </a:r>
            <a:endParaRPr lang="pt-BR" altLang="en-US" sz="2800" dirty="0">
              <a:latin typeface="Montserrat" pitchFamily="2" charset="0"/>
              <a:cs typeface="Montserrat" pitchFamily="2" charset="0"/>
            </a:endParaRPr>
          </a:p>
        </p:txBody>
      </p:sp>
      <p:sp>
        <p:nvSpPr>
          <p:cNvPr id="20" name="TextBox 17"/>
          <p:cNvSpPr txBox="1"/>
          <p:nvPr/>
        </p:nvSpPr>
        <p:spPr>
          <a:xfrm>
            <a:off x="972270" y="2261122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  <a:endParaRPr lang="en-US" sz="400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8" name="Freeform 14"/>
          <p:cNvSpPr/>
          <p:nvPr/>
        </p:nvSpPr>
        <p:spPr>
          <a:xfrm>
            <a:off x="12508790" y="9141396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508791" y="10564923"/>
            <a:ext cx="9649072" cy="56076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Capacitar e qualificar profissionais da 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á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rea de aten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à PCD; Sensibilizar empresas com tem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á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tica anticapacitistas; Estimular à perman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ê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ncia da pessoa com defici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ê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ncia no trabalho; Criar oportunidades de gera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de renda inclusiva para pessoas com defici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ê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ncias, familiares e cuidadores</a:t>
            </a:r>
            <a:endParaRPr lang="en-US" altLang="pt-BR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5485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5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565305" y="9289605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  <a:endParaRPr lang="en-US" sz="4000" dirty="0">
              <a:solidFill>
                <a:srgbClr val="FFFFFF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51" name="Freeform 14"/>
          <p:cNvSpPr/>
          <p:nvPr/>
        </p:nvSpPr>
        <p:spPr>
          <a:xfrm>
            <a:off x="12508899" y="1505034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508865" y="16346170"/>
            <a:ext cx="9648825" cy="5641340"/>
          </a:xfrm>
          <a:prstGeom prst="rect">
            <a:avLst/>
          </a:prstGeom>
        </p:spPr>
        <p:txBody>
          <a:bodyPr wrap="square" lIns="0" tIns="0" rIns="0" bIns="0" rtlCol="0" anchor="t">
            <a:noAutofit/>
          </a:bodyPr>
          <a:lstStyle/>
          <a:p>
            <a:pPr algn="just">
              <a:lnSpc>
                <a:spcPts val="5485"/>
              </a:lnSpc>
            </a:pPr>
            <a:r>
              <a:rPr lang="en-US" altLang="pt-BR" sz="2800" dirty="0"/>
              <a:t>F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echamento de parceria com a Secretaria de Desenvolvimento Profissional e Empreendedorismo de Pernambuco, que ofertou cursos de qualifica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 para 150 pessoas ao longo de um ano, al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é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m da abertura de atividades de economia solid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á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ria. Entre outubro de 2024 e mar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 de 2025, foram realizados sete cursos de curta dura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 em parceria com o SENAC e o SEBRAE. Resultando em 71 pessoas qualificadas com emiss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 de certificados e realiza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 da 1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ª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 Feira de Empreendedorismo Inclusivo com 12 expositore</a:t>
            </a:r>
            <a:r>
              <a:rPr lang="en-US" altLang="pt-BR" sz="2800" dirty="0"/>
              <a:t>s</a:t>
            </a:r>
            <a:endParaRPr lang="en-US" altLang="pt-BR" sz="2800" dirty="0"/>
          </a:p>
        </p:txBody>
      </p:sp>
      <p:sp>
        <p:nvSpPr>
          <p:cNvPr id="53" name="TextBox 17"/>
          <p:cNvSpPr txBox="1"/>
          <p:nvPr/>
        </p:nvSpPr>
        <p:spPr>
          <a:xfrm>
            <a:off x="12237119" y="15049968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  <a:endParaRPr lang="en-US" sz="400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4" name="Freeform 14"/>
          <p:cNvSpPr/>
          <p:nvPr/>
        </p:nvSpPr>
        <p:spPr>
          <a:xfrm>
            <a:off x="12636500" y="24195405"/>
            <a:ext cx="9577705" cy="1797050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565380" y="25992455"/>
            <a:ext cx="10043795" cy="70148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implementa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do projeto demonstrou ser uma estrat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é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gia eficaz de inclus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produtiva para pessoas com defici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ê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ncia e seus familiares, ao articular a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çõ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 intersetoriais voltadas à qualifica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profissional, gera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de renda e fortalecimento da cidadania. Os resultados alcan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ados evidenciam o potencial transformador da articula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entre reabilita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e empregabilidade como instrumento de promo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da autonomia e da justi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social.</a:t>
            </a:r>
            <a:endParaRPr lang="en-US" altLang="pt-BR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5"/>
              </a:lnSpc>
            </a:pP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493406" y="24195153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  <a:endParaRPr lang="en-US" sz="400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7" name="TextBox 58"/>
          <p:cNvSpPr txBox="1"/>
          <p:nvPr/>
        </p:nvSpPr>
        <p:spPr>
          <a:xfrm>
            <a:off x="4356393" y="32403861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0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0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73990" y="33484185"/>
            <a:ext cx="11974830" cy="3065145"/>
          </a:xfrm>
          <a:prstGeom prst="rect">
            <a:avLst/>
          </a:prstGeom>
        </p:spPr>
        <p:txBody>
          <a:bodyPr wrap="square" lIns="0" tIns="0" rIns="0" bIns="0" rtlCol="0" anchor="t">
            <a:noAutofit/>
          </a:bodyPr>
          <a:lstStyle/>
          <a:p>
            <a:pPr algn="just">
              <a:lnSpc>
                <a:spcPts val="4025"/>
              </a:lnSpc>
              <a:spcBef>
                <a:spcPct val="0"/>
              </a:spcBef>
            </a:pP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Montserrat" pitchFamily="2" charset="0"/>
                <a:sym typeface="Open Sans"/>
              </a:rPr>
              <a:t>AG</a:t>
            </a:r>
            <a:r>
              <a:rPr lang="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Montserrat" pitchFamily="2" charset="0"/>
                <a:sym typeface="Open Sans"/>
              </a:rPr>
              <a:t>Ê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Montserrat" pitchFamily="2" charset="0"/>
                <a:sym typeface="Open Sans"/>
              </a:rPr>
              <a:t>NCIA GOV. Levantamento do eSocial aponta 545,9 mil trabalhadores com defici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Montserrat" pitchFamily="2" charset="0"/>
                <a:sym typeface="Open Sans"/>
              </a:rPr>
              <a:t>ê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Montserrat" pitchFamily="2" charset="0"/>
                <a:sym typeface="Open Sans"/>
              </a:rPr>
              <a:t>ncia no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Montserrat" pitchFamily="2" charset="0"/>
                <a:sym typeface="Open Sans"/>
              </a:rPr>
              <a:t> 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Montserrat" pitchFamily="2" charset="0"/>
                <a:sym typeface="Open Sans"/>
              </a:rPr>
              <a:t>mercado de trabalho no Brasil. 13 mar. 2024. Dispon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Montserrat" pitchFamily="2" charset="0"/>
                <a:sym typeface="Open Sans"/>
              </a:rPr>
              <a:t>í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Montserrat" pitchFamily="2" charset="0"/>
                <a:sym typeface="Open Sans"/>
              </a:rPr>
              <a:t>vel em: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Montserrat" pitchFamily="2" charset="0"/>
                <a:sym typeface="Open Sans"/>
              </a:rPr>
              <a:t> 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Montserrat" pitchFamily="2" charset="0"/>
                <a:sym typeface="Open Sans"/>
              </a:rPr>
              <a:t>&lt;https://agenciagov.ebc.com.br/noticias/202403/levantamento-do-esocial-aponta-545-9-mil_x0002_trabalhadores-com-deficiencia-no-mercado-de-trabalho-no-brasil&gt;. Acesso em: 6 jun. 2025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Montserrat" pitchFamily="2" charset="0"/>
                <a:sym typeface="Open Sans"/>
              </a:rPr>
              <a:t>.</a:t>
            </a:r>
            <a:endParaRPr lang="pt-BR" alt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Montserrat" pitchFamily="2" charset="0"/>
              <a:sym typeface="Open Sans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2565380" y="33501965"/>
            <a:ext cx="10755630" cy="36131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5"/>
              </a:lnSpc>
              <a:spcBef>
                <a:spcPct val="0"/>
              </a:spcBef>
            </a:pPr>
            <a:r>
              <a:rPr lang="en-US" altLang="pt-BR" sz="2400" dirty="0">
                <a:latin typeface="Montserrat" pitchFamily="2" charset="0"/>
              </a:rPr>
              <a:t>BRASIL. Minist</a:t>
            </a:r>
            <a:r>
              <a:rPr lang="en-US" altLang="en-US" sz="2400" dirty="0">
                <a:latin typeface="Montserrat" pitchFamily="2" charset="0"/>
              </a:rPr>
              <a:t>é</a:t>
            </a:r>
            <a:r>
              <a:rPr lang="en-US" altLang="pt-BR" sz="2400" dirty="0">
                <a:latin typeface="Montserrat" pitchFamily="2" charset="0"/>
              </a:rPr>
              <a:t>rio dos Direitos Humanos e da Cidadania. Inclus</a:t>
            </a:r>
            <a:r>
              <a:rPr lang="en-US" altLang="en-US" sz="2400" dirty="0">
                <a:latin typeface="Montserrat" pitchFamily="2" charset="0"/>
              </a:rPr>
              <a:t>ã</a:t>
            </a:r>
            <a:r>
              <a:rPr lang="en-US" altLang="pt-BR" sz="2400" dirty="0">
                <a:latin typeface="Montserrat" pitchFamily="2" charset="0"/>
              </a:rPr>
              <a:t>o no mercado de</a:t>
            </a:r>
            <a:r>
              <a:rPr lang="pt-BR" altLang="en-US" sz="2400" dirty="0">
                <a:latin typeface="Montserrat" pitchFamily="2" charset="0"/>
              </a:rPr>
              <a:t> </a:t>
            </a:r>
            <a:r>
              <a:rPr lang="en-US" altLang="pt-BR" sz="2400" dirty="0">
                <a:latin typeface="Montserrat" pitchFamily="2" charset="0"/>
              </a:rPr>
              <a:t>trabalho: Lei de Cotas para pessoas com defici</a:t>
            </a:r>
            <a:r>
              <a:rPr lang="en-US" altLang="en-US" sz="2400" dirty="0">
                <a:latin typeface="Montserrat" pitchFamily="2" charset="0"/>
              </a:rPr>
              <a:t>ê</a:t>
            </a:r>
            <a:r>
              <a:rPr lang="en-US" altLang="pt-BR" sz="2400" dirty="0">
                <a:latin typeface="Montserrat" pitchFamily="2" charset="0"/>
              </a:rPr>
              <a:t>ncia completa 29 anos. 24 jul. 2020. Dispon</a:t>
            </a:r>
            <a:r>
              <a:rPr lang="en-US" altLang="en-US" sz="2400" dirty="0">
                <a:latin typeface="Montserrat" pitchFamily="2" charset="0"/>
              </a:rPr>
              <a:t>í</a:t>
            </a:r>
            <a:r>
              <a:rPr lang="en-US" altLang="pt-BR" sz="2400" dirty="0">
                <a:latin typeface="Montserrat" pitchFamily="2" charset="0"/>
              </a:rPr>
              <a:t>vel em: &lt;https://www.gov.br/mdh/pt-br/assuntos/noticias/2020-2/julho/inclusao- no-mercado-de-trabalho-lei-de-cotas-para-pessoas-com-deficiencia-completa-29-anos&gt;.</a:t>
            </a:r>
            <a:endParaRPr lang="en-US" altLang="pt-BR" sz="2400" dirty="0">
              <a:latin typeface="Montserrat" pitchFamily="2" charset="0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3333</Words>
  <Application>WPS Presentation</Application>
  <PresentationFormat>Personalizar</PresentationFormat>
  <Paragraphs>42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SimSun</vt:lpstr>
      <vt:lpstr>Wingdings</vt:lpstr>
      <vt:lpstr>Montserrat</vt:lpstr>
      <vt:lpstr>Segoe Print</vt:lpstr>
      <vt:lpstr>Open Sans</vt:lpstr>
      <vt:lpstr>League Spartan</vt:lpstr>
      <vt:lpstr>Calibri</vt:lpstr>
      <vt:lpstr>Microsoft YaHei</vt:lpstr>
      <vt:lpstr>Arial Unicode MS</vt:lpstr>
      <vt:lpstr>Tema do Office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tamyres.silva</cp:lastModifiedBy>
  <cp:revision>15</cp:revision>
  <dcterms:created xsi:type="dcterms:W3CDTF">2025-09-30T13:28:00Z</dcterms:created>
  <dcterms:modified xsi:type="dcterms:W3CDTF">2025-10-29T16:08:43Z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919C9BB0D90942CAA5817C2490F10FC4_13</vt:lpwstr>
  </property>
  <property fmtid="{D5CDD505-2E9C-101B-9397-08002B2CF9AE}" pid="3" name="KSOProductBuildVer">
    <vt:lpwstr>1046-12.2.0.19307</vt:lpwstr>
  </property>
</Properties>
</file>