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6" d="100"/>
          <a:sy n="36" d="100"/>
        </p:scale>
        <p:origin x="1186" y="-555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16394" y="1036904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44988" y="11559053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teve como principal finalidade fortalecer a RAPS por meio da aproximação entre a equipe do CAPS e da e-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Multi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16394" y="10441052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147819" y="4012867"/>
            <a:ext cx="21642875" cy="2284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Colegiado CAPS e E-</a:t>
            </a:r>
            <a:r>
              <a:rPr lang="pt-BR" sz="5400" b="1" dirty="0" err="1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Multi</a:t>
            </a:r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como Estratégia de Fortalecimento da RAPS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216423" y="6171365"/>
            <a:ext cx="22574271" cy="2028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Nivaneide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Ferreira da Silva¹, Mirelly Guedes de Oliveira e Silva²,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Maria do Socorro de Lima Barbosa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³,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Crizoleide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Maria dos Santos⁴, Solange Rodrigues da Silva⁵,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Osman Rodrigues da Silva Filho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⁶, Elaine Nunes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Britor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⁷,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Edilma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Silva de Pontes⁸,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 Luiza Dornelas Carneiro Gomes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⁹,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Nayara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Gabrielle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Mendonça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Correia¹⁰</a:t>
            </a:r>
            <a:endParaRPr lang="en-US" sz="1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1044278" y="8199741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¹.Secretaria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Goiana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(SESAU),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Goiana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CAPS II – CORREIA PICANÇO: capsgoiana2022@outlook.com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3805" y="1611529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5084" y="17232292"/>
            <a:ext cx="9880056" cy="6251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colegiado foi estruturado em momentos expositivos e práticos. Inicialmente, houve uma apresentação institucional da equipe do CAPS, seguida por uma exposição sobre a história da saúde mental no Brasil e a reforma psiquiátrica, contextualizando o papel dos serviços da RAPS. Em seguida, foi apresentado o fluxo atual dos casos de saúde mental dentro da rede municipal. A parte prática consistiu na discussão de casos fictícios, em que as equipes analisaram se os casos eram ou não para o CAPS.</a:t>
            </a:r>
            <a:endParaRPr sz="6600" dirty="0"/>
          </a:p>
        </p:txBody>
      </p:sp>
      <p:sp>
        <p:nvSpPr>
          <p:cNvPr id="17" name="TextBox 17"/>
          <p:cNvSpPr txBox="1"/>
          <p:nvPr/>
        </p:nvSpPr>
        <p:spPr>
          <a:xfrm>
            <a:off x="1043805" y="1618729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1" y="237345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988541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demonstrou o quanto o trabalho em rede ainda demanda investimento em formação e articulação entre os serviços. Muitos profissionais da Atenção Básica relataram insegurança no manejo dos casos de saúde mental, o que evidencia a importância de espaços permanentes de discussão, como o colegiado. Também ficou evidente que a construção conjunta de fluxos e estratégias de cuidado fortalece tanto os profissionais quanto os usuários da rede, promovendo cuidado mais humanizado-resolutivo</a:t>
            </a:r>
            <a:r>
              <a:rPr lang="pt-BR" sz="3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sz="8000" dirty="0"/>
          </a:p>
        </p:txBody>
      </p:sp>
      <p:sp>
        <p:nvSpPr>
          <p:cNvPr id="20" name="TextBox 17"/>
          <p:cNvSpPr txBox="1"/>
          <p:nvPr/>
        </p:nvSpPr>
        <p:spPr>
          <a:xfrm>
            <a:off x="972271" y="238065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349297" y="1037070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14968" y="11548260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Entre os objetivos, destacam-se: promover o cuidado compartilhado entre os diferentes pontos da rede de saúde; estabelecer uma articulação mais estreita entre CAPS e Atenção Básica; alinhar fluxos de encaminhamento e manejo dos casos em saúde mental; e qualificar as práticas profissionais.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349297" y="10442717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339015" y="1610971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361654" y="17218024"/>
            <a:ext cx="9649072" cy="6251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realização do colegiado resultou em um avanço significativo na articulação entre o CAPS e a Atenção Básica. Houve maior compreensão, por parte da e-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Multi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sobre o funcionamento do CAPS e sobre os critérios de acolhimento dos casos. O encontro também contribuiu para o fortalecimento dos vínculos entre os profissionais e para o entendimento mais claro dos papéis de cada serviço na rede, possibilitando um encaminhamento mais assertivo e um cuidado mais adequado para as pessoas em sofrimento.</a:t>
            </a:r>
            <a:endParaRPr sz="6600" dirty="0"/>
          </a:p>
        </p:txBody>
      </p:sp>
      <p:sp>
        <p:nvSpPr>
          <p:cNvPr id="53" name="TextBox 17"/>
          <p:cNvSpPr txBox="1"/>
          <p:nvPr/>
        </p:nvSpPr>
        <p:spPr>
          <a:xfrm>
            <a:off x="12339015" y="1618008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305002" y="2373972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305003" y="24891850"/>
            <a:ext cx="9649072" cy="6265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colegiado entre CAPS e e-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Multi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mostrou-se uma ação potente para a qualificação do cuidado em saúde mental no território. Ao promover a integração entre os serviços e estimular a corresponsabilização dos casos, a experiência contribuiu para o fortalecimento da RAPS. A continuidade de encontros dessa natureza é fundamental para sustentar práticas intersetoriais, fomentar a educação permanente e garantir um cuidado integral e em rede.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305002" y="23811731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6015" y="32176643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47819" y="33214399"/>
            <a:ext cx="9705313" cy="402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SOUZA, Carolina Mendes; FERREIRA, Lucas Andrade; ALMEIDA, Patrícia Ramos. Práticas interprofissionais e gestão participativa na Rede de Atenção Psicossocial: o papel do colegiado e do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matriciamento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ampliado. Revista Brasileira de Políticas Públicas em Saúde Mental, v. 12, n. 3, p. 67–84, 2023. Disponível em: https://revpsicossocial.org.br/artigo/2023interprofissionais. Acesso em: 9 out. 2025.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" name="TextBox 59">
            <a:extLst>
              <a:ext uri="{FF2B5EF4-FFF2-40B4-BE49-F238E27FC236}">
                <a16:creationId xmlns:a16="http://schemas.microsoft.com/office/drawing/2014/main" id="{5E412785-B285-4F6A-9E28-3DB76328344C}"/>
              </a:ext>
            </a:extLst>
          </p:cNvPr>
          <p:cNvSpPr txBox="1"/>
          <p:nvPr/>
        </p:nvSpPr>
        <p:spPr>
          <a:xfrm>
            <a:off x="11789985" y="33172725"/>
            <a:ext cx="10215092" cy="3541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LIMA, Juliana Andrade; PEREIRA, Marcos Vinícius; COSTA, Bianca Ribeiro. Gestão colegiada e cuidado compartilhado: estratégias de integração entre CAPS e atenção básica na RAPS. Revista de Saúde Coletiva e Intersetorialidade, v. 8, n. 2, p. 45–61, 2024. Disponível em: https://revsaudecoletiva.org/artigo/2024gestaocolegiada. Acesso em: 9 out.. 2025.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662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Mirelly</cp:lastModifiedBy>
  <cp:revision>21</cp:revision>
  <dcterms:created xsi:type="dcterms:W3CDTF">2025-09-30T13:28:19Z</dcterms:created>
  <dcterms:modified xsi:type="dcterms:W3CDTF">2025-11-04T17:18:11Z</dcterms:modified>
</cp:coreProperties>
</file>