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D"/>
    <a:srgbClr val="3E40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674"/>
  </p:normalViewPr>
  <p:slideViewPr>
    <p:cSldViewPr>
      <p:cViewPr>
        <p:scale>
          <a:sx n="44" d="100"/>
          <a:sy n="44" d="100"/>
        </p:scale>
        <p:origin x="-174" y="5640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pPr/>
              <a:t>12/11/2025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842886" y="1080445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700010" y="12196404"/>
            <a:ext cx="9649072" cy="2751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800" dirty="0" smtClean="0"/>
              <a:t>Redução da incidência de </a:t>
            </a:r>
            <a:r>
              <a:rPr lang="pt-BR" sz="2800" dirty="0" err="1" smtClean="0"/>
              <a:t>delirium</a:t>
            </a:r>
            <a:r>
              <a:rPr lang="pt-BR" sz="2800" dirty="0" smtClean="0"/>
              <a:t>, da agitação e necessidade de sedativos/</a:t>
            </a:r>
            <a:r>
              <a:rPr lang="pt-BR" sz="2800" dirty="0" err="1" smtClean="0"/>
              <a:t>antipsicóticos</a:t>
            </a:r>
            <a:r>
              <a:rPr lang="pt-BR" sz="2800" dirty="0" smtClean="0"/>
              <a:t>, melhora do sono, ansiedade e estresse.</a:t>
            </a:r>
          </a:p>
          <a:p>
            <a:pPr algn="just"/>
            <a:endParaRPr lang="pt-BR" sz="2800" b="1" dirty="0" smtClean="0"/>
          </a:p>
          <a:p>
            <a:pPr algn="just">
              <a:lnSpc>
                <a:spcPts val="5486"/>
              </a:lnSpc>
            </a:pP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337"/>
              </a:lnSpc>
            </a:pP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914324" y="10947335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1200076" y="4388356"/>
            <a:ext cx="21359962" cy="4873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09"/>
              </a:lnSpc>
            </a:pPr>
            <a:r>
              <a:rPr lang="pt-BR" sz="5400" b="1" dirty="0" smtClean="0">
                <a:solidFill>
                  <a:srgbClr val="0089CD"/>
                </a:solidFill>
                <a:latin typeface="Montserrat"/>
              </a:rPr>
              <a:t>CINEMA </a:t>
            </a:r>
            <a:r>
              <a:rPr lang="pt-BR" sz="5400" b="1" dirty="0" smtClean="0">
                <a:solidFill>
                  <a:srgbClr val="0089CD"/>
                </a:solidFill>
                <a:latin typeface="Montserrat"/>
              </a:rPr>
              <a:t>TERAPÊUTICO: UMA INTERVENÇÃO NÃO FARMACOLÓGICA NO TRATAMENTO DO DELIRIUM EM PACIENTES CRÍTICOS</a:t>
            </a:r>
          </a:p>
          <a:p>
            <a:pPr algn="ctr">
              <a:lnSpc>
                <a:spcPts val="9509"/>
              </a:lnSpc>
            </a:pPr>
            <a:endParaRPr lang="en-US" sz="5400" b="1" dirty="0">
              <a:solidFill>
                <a:srgbClr val="0089CD"/>
              </a:solidFill>
              <a:latin typeface="Montserrat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771448" y="8089815"/>
            <a:ext cx="21788590" cy="646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</a:t>
            </a:r>
            <a:r>
              <a:rPr lang="pt-BR" sz="2400" b="1" dirty="0" smtClean="0">
                <a:latin typeface="Montserrat"/>
              </a:rPr>
              <a:t>Hilda Tunú da Costa Neta</a:t>
            </a:r>
            <a:r>
              <a:rPr lang="en-US" sz="2400" b="1" dirty="0" smtClean="0">
                <a:latin typeface="Montserrat"/>
              </a:rPr>
              <a:t>¹*, </a:t>
            </a:r>
            <a:r>
              <a:rPr lang="pt-BR" sz="2400" b="1" dirty="0" err="1" smtClean="0">
                <a:latin typeface="Montserrat"/>
              </a:rPr>
              <a:t>Emanuelle</a:t>
            </a:r>
            <a:r>
              <a:rPr lang="pt-BR" sz="2400" b="1" dirty="0" smtClean="0">
                <a:latin typeface="Montserrat"/>
              </a:rPr>
              <a:t> Mendes Apolinário Jaimes</a:t>
            </a:r>
            <a:r>
              <a:rPr lang="pt-BR" sz="2400" b="1" baseline="30000" dirty="0" smtClean="0">
                <a:latin typeface="Montserrat"/>
              </a:rPr>
              <a:t>2</a:t>
            </a:r>
            <a:r>
              <a:rPr lang="pt-BR" sz="2400" b="1" dirty="0" smtClean="0">
                <a:latin typeface="Montserrat"/>
              </a:rPr>
              <a:t>, </a:t>
            </a:r>
            <a:r>
              <a:rPr lang="pt-BR" sz="2400" b="1" dirty="0" err="1" smtClean="0">
                <a:latin typeface="Montserrat"/>
              </a:rPr>
              <a:t>Kaline</a:t>
            </a:r>
            <a:r>
              <a:rPr lang="pt-BR" sz="2400" b="1" dirty="0" smtClean="0">
                <a:latin typeface="Montserrat"/>
              </a:rPr>
              <a:t> Romeiro</a:t>
            </a:r>
            <a:r>
              <a:rPr lang="pt-BR" sz="2400" b="1" baseline="30000" dirty="0" smtClean="0">
                <a:latin typeface="Montserrat"/>
              </a:rPr>
              <a:t>3</a:t>
            </a:r>
            <a:r>
              <a:rPr lang="pt-BR" sz="2400" b="1" dirty="0" smtClean="0">
                <a:latin typeface="Montserrat"/>
              </a:rPr>
              <a:t>, </a:t>
            </a:r>
            <a:r>
              <a:rPr lang="pt-BR" sz="2400" b="1" dirty="0" err="1" smtClean="0">
                <a:latin typeface="Montserrat"/>
              </a:rPr>
              <a:t>Raphaela</a:t>
            </a:r>
            <a:r>
              <a:rPr lang="pt-BR" sz="2400" b="1" dirty="0" smtClean="0">
                <a:latin typeface="Montserrat"/>
              </a:rPr>
              <a:t> Muniz</a:t>
            </a:r>
            <a:r>
              <a:rPr lang="pt-BR" sz="2400" b="1" baseline="30000" dirty="0" smtClean="0">
                <a:latin typeface="Montserrat"/>
              </a:rPr>
              <a:t>4</a:t>
            </a:r>
            <a:r>
              <a:rPr lang="pt-BR" sz="2400" b="1" dirty="0" smtClean="0">
                <a:latin typeface="Montserrat"/>
              </a:rPr>
              <a:t>, </a:t>
            </a:r>
            <a:r>
              <a:rPr lang="pt-BR" sz="2400" b="1" dirty="0" err="1" smtClean="0">
                <a:latin typeface="Montserrat"/>
              </a:rPr>
              <a:t>Djacyr</a:t>
            </a:r>
            <a:r>
              <a:rPr lang="pt-BR" sz="2400" b="1" dirty="0" smtClean="0">
                <a:latin typeface="Montserrat"/>
              </a:rPr>
              <a:t> Caetano Viana </a:t>
            </a:r>
            <a:r>
              <a:rPr lang="pt-BR" sz="2400" b="1" dirty="0" smtClean="0">
                <a:latin typeface="Montserrat"/>
              </a:rPr>
              <a:t>Filho</a:t>
            </a:r>
            <a:r>
              <a:rPr lang="pt-BR" sz="2800" b="1" baseline="30000" dirty="0" smtClean="0">
                <a:latin typeface="Montserrat"/>
              </a:rPr>
              <a:t> 5</a:t>
            </a:r>
            <a:endParaRPr lang="pt-BR" sz="2800" b="1" dirty="0" smtClean="0">
              <a:latin typeface="Montserrat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985762" y="9447137"/>
            <a:ext cx="21674408" cy="1084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aseline="30000" dirty="0" smtClean="0">
                <a:latin typeface="Montserrat"/>
              </a:rPr>
              <a:t>1, 2, 3, 4, 5</a:t>
            </a:r>
            <a:r>
              <a:rPr lang="en-US" sz="2800" dirty="0" smtClean="0">
                <a:latin typeface="Montserrat"/>
              </a:rPr>
              <a:t> Hospital </a:t>
            </a:r>
            <a:r>
              <a:rPr lang="en-US" sz="2800" dirty="0" err="1" smtClean="0">
                <a:latin typeface="Montserrat"/>
              </a:rPr>
              <a:t>Pelópidas</a:t>
            </a:r>
            <a:r>
              <a:rPr lang="en-US" sz="2800" dirty="0" smtClean="0">
                <a:latin typeface="Montserrat"/>
              </a:rPr>
              <a:t> </a:t>
            </a:r>
            <a:r>
              <a:rPr lang="en-US" sz="2800" dirty="0" err="1" smtClean="0">
                <a:latin typeface="Montserrat"/>
              </a:rPr>
              <a:t>Silveira</a:t>
            </a:r>
            <a:r>
              <a:rPr lang="en-US" sz="2800" dirty="0" smtClean="0">
                <a:latin typeface="Montserrat"/>
              </a:rPr>
              <a:t> (HPS) </a:t>
            </a:r>
            <a:endParaRPr lang="pt-BR" sz="2800" dirty="0" smtClean="0">
              <a:latin typeface="Montserrat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Autor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hildatunu@gmail.com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00010" y="13876293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700010" y="15090739"/>
            <a:ext cx="9649072" cy="5616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Foi realizado nas </a:t>
            </a:r>
            <a:r>
              <a:rPr lang="pt-BR" sz="2800" dirty="0" err="1" smtClean="0"/>
              <a:t>UTIs</a:t>
            </a:r>
            <a:r>
              <a:rPr lang="pt-BR" sz="2800" dirty="0" smtClean="0"/>
              <a:t> (cirúrgica, neurológica e cardiológica) do Hospital </a:t>
            </a:r>
            <a:r>
              <a:rPr lang="pt-BR" sz="2800" dirty="0" err="1" smtClean="0"/>
              <a:t>Pelópidas</a:t>
            </a:r>
            <a:r>
              <a:rPr lang="pt-BR" sz="2800" dirty="0" smtClean="0"/>
              <a:t> Silveira, com pacientes adultos críticos predispostos ao </a:t>
            </a:r>
            <a:r>
              <a:rPr lang="pt-BR" sz="2800" dirty="0" err="1" smtClean="0"/>
              <a:t>delirium</a:t>
            </a:r>
            <a:r>
              <a:rPr lang="pt-BR" sz="2800" dirty="0" smtClean="0"/>
              <a:t>. A intervenção consistiu na exibição de filmes selecionados conforme o perfil de cada paciente, com sessões de 60 a 120 minutos. Parâmetros fisiológicos, como pressão arterial, </a:t>
            </a:r>
            <a:r>
              <a:rPr lang="pt-BR" sz="2800" dirty="0" err="1" smtClean="0"/>
              <a:t>frequência</a:t>
            </a:r>
            <a:r>
              <a:rPr lang="pt-BR" sz="2800" dirty="0" smtClean="0"/>
              <a:t> cardíaca e níveis de oxigenação, foram monitorados para verificar a segurança da intervenção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17" name="TextBox 17"/>
          <p:cNvSpPr txBox="1"/>
          <p:nvPr/>
        </p:nvSpPr>
        <p:spPr>
          <a:xfrm>
            <a:off x="628572" y="14019169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552288" y="20162837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557134" y="21305845"/>
            <a:ext cx="9649072" cy="5561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A intervenção com cinema terapêutico evidenciou que estratégias não farmacológicas podem influenciar positivamente o estado cognitivo e emocional de pacientes críticos. Observou-se redução da agitação e melhora da interação com a equipe, reforçando a importância de um ambiente humanizado no manejo do </a:t>
            </a:r>
            <a:r>
              <a:rPr lang="pt-BR" sz="2800" dirty="0" err="1" smtClean="0"/>
              <a:t>delirium</a:t>
            </a:r>
            <a:r>
              <a:rPr lang="pt-BR" sz="2800" dirty="0" smtClean="0"/>
              <a:t>. Contudo, a prática requer seleção criteriosa dos pacientes e filmes, além de integração multiprofissional para garantir segurança e efetividade.</a:t>
            </a:r>
            <a:endParaRPr dirty="0"/>
          </a:p>
        </p:txBody>
      </p:sp>
      <p:sp>
        <p:nvSpPr>
          <p:cNvPr id="20" name="TextBox 17"/>
          <p:cNvSpPr txBox="1"/>
          <p:nvPr/>
        </p:nvSpPr>
        <p:spPr>
          <a:xfrm>
            <a:off x="485696" y="20305713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628572" y="2723519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557134" y="28663959"/>
            <a:ext cx="9649072" cy="2795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 smtClean="0"/>
              <a:t>O objetivo foi implementar uma atividade lúdica com o propósito de minimizar os efeitos negativos do internamento, visando reduzir a incidência de </a:t>
            </a:r>
            <a:r>
              <a:rPr lang="pt-BR" sz="2800" dirty="0" err="1" smtClean="0"/>
              <a:t>delirium</a:t>
            </a:r>
            <a:r>
              <a:rPr lang="pt-BR" sz="2800" dirty="0" smtClean="0"/>
              <a:t>.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15842" y="10825308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3" name="TextBox 17"/>
          <p:cNvSpPr txBox="1"/>
          <p:nvPr/>
        </p:nvSpPr>
        <p:spPr>
          <a:xfrm>
            <a:off x="12130090" y="10901314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625310" y="2902114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701594" y="30307033"/>
            <a:ext cx="9434758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A literatura sobre cinema terapêutico é limitada, mas os resultados deste estudo corroboram aos achados de pesquisas anteriores que indicam que abordagens não farmacológicas podem ser eficazes no manejo do </a:t>
            </a:r>
            <a:r>
              <a:rPr lang="pt-BR" sz="2800" dirty="0" err="1" smtClean="0"/>
              <a:t>delirium</a:t>
            </a:r>
            <a:r>
              <a:rPr lang="pt-BR" sz="2800" dirty="0" smtClean="0"/>
              <a:t> em ambientes críticos.</a:t>
            </a:r>
          </a:p>
          <a:p>
            <a:r>
              <a:rPr lang="pt-BR" sz="2800" dirty="0" smtClean="0"/>
              <a:t/>
            </a:r>
            <a:br>
              <a:rPr lang="pt-BR" sz="2800" dirty="0" smtClean="0"/>
            </a:br>
            <a:endParaRPr dirty="0"/>
          </a:p>
        </p:txBody>
      </p:sp>
      <p:sp>
        <p:nvSpPr>
          <p:cNvPr id="56" name="TextBox 17"/>
          <p:cNvSpPr txBox="1"/>
          <p:nvPr/>
        </p:nvSpPr>
        <p:spPr>
          <a:xfrm>
            <a:off x="12487280" y="29164025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3271778" y="33450305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557134" y="35093379"/>
            <a:ext cx="943304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dirty="0" smtClean="0"/>
              <a:t>ALVES,L </a:t>
            </a:r>
            <a:r>
              <a:rPr lang="pt-BR" sz="2400" dirty="0" smtClean="0"/>
              <a:t>G; BEZERRA, R D; BRITO, B B. </a:t>
            </a:r>
            <a:r>
              <a:rPr lang="pt-BR" sz="2400" dirty="0" err="1" smtClean="0"/>
              <a:t>Incidence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impacts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pain</a:t>
            </a:r>
            <a:r>
              <a:rPr lang="pt-BR" sz="2400" dirty="0" smtClean="0"/>
              <a:t> in </a:t>
            </a:r>
            <a:r>
              <a:rPr lang="pt-BR" sz="2400" dirty="0" err="1" smtClean="0"/>
              <a:t>intensive</a:t>
            </a:r>
            <a:r>
              <a:rPr lang="pt-BR" sz="2400" dirty="0" smtClean="0"/>
              <a:t> </a:t>
            </a:r>
            <a:r>
              <a:rPr lang="pt-BR" sz="2400" dirty="0" err="1" smtClean="0"/>
              <a:t>care</a:t>
            </a:r>
            <a:r>
              <a:rPr lang="pt-BR" sz="2400" dirty="0" smtClean="0"/>
              <a:t> </a:t>
            </a:r>
            <a:r>
              <a:rPr lang="pt-BR" sz="2400" dirty="0" err="1" smtClean="0"/>
              <a:t>units</a:t>
            </a:r>
            <a:r>
              <a:rPr lang="pt-BR" sz="2400" dirty="0" smtClean="0"/>
              <a:t>: </a:t>
            </a:r>
            <a:r>
              <a:rPr lang="pt-BR" sz="2400" dirty="0" err="1" smtClean="0"/>
              <a:t>systematic</a:t>
            </a:r>
            <a:r>
              <a:rPr lang="pt-BR" sz="2400" dirty="0" smtClean="0"/>
              <a:t> </a:t>
            </a:r>
            <a:r>
              <a:rPr lang="pt-BR" sz="2400" dirty="0" err="1" smtClean="0"/>
              <a:t>review</a:t>
            </a:r>
            <a:r>
              <a:rPr lang="pt-BR" sz="2400" dirty="0" smtClean="0"/>
              <a:t>. </a:t>
            </a:r>
            <a:r>
              <a:rPr lang="pt-BR" sz="2400" b="1" dirty="0" err="1" smtClean="0"/>
              <a:t>BrJP</a:t>
            </a:r>
            <a:r>
              <a:rPr lang="pt-BR" sz="2400" dirty="0" smtClean="0"/>
              <a:t>, v. 6, n. 4, p. 435-447, 2023.</a:t>
            </a:r>
          </a:p>
          <a:p>
            <a:pPr algn="just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BANNON, L.; </a:t>
            </a:r>
            <a:r>
              <a:rPr lang="pt-BR" sz="2400" dirty="0" err="1" smtClean="0"/>
              <a:t>McGAUGHEY</a:t>
            </a:r>
            <a:r>
              <a:rPr lang="pt-BR" sz="2400" dirty="0" smtClean="0"/>
              <a:t>, J.; CLARKE, M.; </a:t>
            </a:r>
            <a:r>
              <a:rPr lang="pt-BR" sz="2400" dirty="0" err="1" smtClean="0"/>
              <a:t>McAULEY</a:t>
            </a:r>
            <a:r>
              <a:rPr lang="pt-BR" sz="2400" dirty="0" smtClean="0"/>
              <a:t>, D. F.; BLACKWOOD, B. </a:t>
            </a:r>
            <a:r>
              <a:rPr lang="pt-BR" sz="2400" dirty="0" err="1" smtClean="0"/>
              <a:t>Impact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non-pharmacological</a:t>
            </a:r>
            <a:r>
              <a:rPr lang="pt-BR" sz="2400" dirty="0" smtClean="0"/>
              <a:t> </a:t>
            </a:r>
            <a:r>
              <a:rPr lang="pt-BR" sz="2400" dirty="0" err="1" smtClean="0"/>
              <a:t>interventions</a:t>
            </a:r>
            <a:r>
              <a:rPr lang="pt-BR" sz="2400" dirty="0" smtClean="0"/>
              <a:t> </a:t>
            </a:r>
            <a:r>
              <a:rPr lang="pt-BR" sz="2400" dirty="0" err="1" smtClean="0"/>
              <a:t>on</a:t>
            </a:r>
            <a:r>
              <a:rPr lang="pt-BR" sz="2400" dirty="0" smtClean="0"/>
              <a:t> </a:t>
            </a:r>
            <a:r>
              <a:rPr lang="pt-BR" sz="2400" dirty="0" err="1" smtClean="0"/>
              <a:t>prevention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treatment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delirium</a:t>
            </a:r>
            <a:r>
              <a:rPr lang="pt-BR" sz="2400" dirty="0" smtClean="0"/>
              <a:t> in </a:t>
            </a:r>
            <a:r>
              <a:rPr lang="pt-BR" sz="2400" dirty="0" err="1" smtClean="0"/>
              <a:t>critically</a:t>
            </a:r>
            <a:r>
              <a:rPr lang="pt-BR" sz="2400" dirty="0" smtClean="0"/>
              <a:t> </a:t>
            </a:r>
            <a:r>
              <a:rPr lang="pt-BR" sz="2400" dirty="0" err="1" smtClean="0"/>
              <a:t>ill</a:t>
            </a:r>
            <a:r>
              <a:rPr lang="pt-BR" sz="2400" dirty="0" smtClean="0"/>
              <a:t> </a:t>
            </a:r>
            <a:r>
              <a:rPr lang="pt-BR" sz="2400" dirty="0" err="1" smtClean="0"/>
              <a:t>patients</a:t>
            </a:r>
            <a:r>
              <a:rPr lang="pt-BR" sz="2400" dirty="0" smtClean="0"/>
              <a:t>: </a:t>
            </a:r>
            <a:r>
              <a:rPr lang="pt-BR" sz="2400" dirty="0" err="1" smtClean="0"/>
              <a:t>protocol</a:t>
            </a:r>
            <a:r>
              <a:rPr lang="pt-BR" sz="2400" dirty="0" smtClean="0"/>
              <a:t> for a </a:t>
            </a:r>
            <a:r>
              <a:rPr lang="pt-BR" sz="2400" dirty="0" err="1" smtClean="0"/>
              <a:t>systematic</a:t>
            </a:r>
            <a:r>
              <a:rPr lang="pt-BR" sz="2400" dirty="0" smtClean="0"/>
              <a:t> </a:t>
            </a:r>
            <a:r>
              <a:rPr lang="pt-BR" sz="2400" dirty="0" err="1" smtClean="0"/>
              <a:t>review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quantitative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qualitative</a:t>
            </a:r>
            <a:r>
              <a:rPr lang="pt-BR" sz="2400" dirty="0" smtClean="0"/>
              <a:t> </a:t>
            </a:r>
            <a:r>
              <a:rPr lang="pt-BR" sz="2400" dirty="0" err="1" smtClean="0"/>
              <a:t>research</a:t>
            </a:r>
            <a:r>
              <a:rPr lang="pt-BR" sz="2400" dirty="0" smtClean="0"/>
              <a:t>. </a:t>
            </a:r>
            <a:r>
              <a:rPr lang="pt-BR" sz="2400" dirty="0" err="1" smtClean="0"/>
              <a:t>Systematic</a:t>
            </a:r>
            <a:r>
              <a:rPr lang="pt-BR" sz="2400" dirty="0" smtClean="0"/>
              <a:t> </a:t>
            </a:r>
            <a:r>
              <a:rPr lang="pt-BR" sz="2400" dirty="0" err="1" smtClean="0"/>
              <a:t>Reviews</a:t>
            </a:r>
            <a:r>
              <a:rPr lang="pt-BR" sz="2400" dirty="0" smtClean="0"/>
              <a:t>, v. 5, p. 75, 2016.</a:t>
            </a:r>
          </a:p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12277526" y="34459752"/>
            <a:ext cx="972108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dirty="0" smtClean="0"/>
              <a:t>BANNON, L.; </a:t>
            </a:r>
            <a:r>
              <a:rPr lang="pt-BR" sz="2400" dirty="0" err="1" smtClean="0"/>
              <a:t>McGAUGHEY</a:t>
            </a:r>
            <a:r>
              <a:rPr lang="pt-BR" sz="2400" dirty="0" smtClean="0"/>
              <a:t>, J.; VERGHIS, R.; CLARKE, M.; </a:t>
            </a:r>
            <a:r>
              <a:rPr lang="pt-BR" sz="2400" dirty="0" err="1" smtClean="0"/>
              <a:t>McAULEY</a:t>
            </a:r>
            <a:r>
              <a:rPr lang="pt-BR" sz="2400" dirty="0" smtClean="0"/>
              <a:t>, D.; BLACKWOOD, B.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effectiveness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non-pharmacological</a:t>
            </a:r>
            <a:r>
              <a:rPr lang="pt-BR" sz="2400" dirty="0" smtClean="0"/>
              <a:t> </a:t>
            </a:r>
            <a:r>
              <a:rPr lang="pt-BR" sz="2400" dirty="0" err="1" smtClean="0"/>
              <a:t>interventions</a:t>
            </a:r>
            <a:r>
              <a:rPr lang="pt-BR" sz="2400" dirty="0" smtClean="0"/>
              <a:t> in </a:t>
            </a:r>
            <a:r>
              <a:rPr lang="pt-BR" sz="2400" dirty="0" err="1" smtClean="0"/>
              <a:t>reducing</a:t>
            </a:r>
            <a:r>
              <a:rPr lang="pt-BR" sz="2400" dirty="0" smtClean="0"/>
              <a:t>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incidence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duration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delirium</a:t>
            </a:r>
            <a:r>
              <a:rPr lang="pt-BR" sz="2400" dirty="0" smtClean="0"/>
              <a:t> in </a:t>
            </a:r>
            <a:r>
              <a:rPr lang="pt-BR" sz="2400" dirty="0" err="1" smtClean="0"/>
              <a:t>critically</a:t>
            </a:r>
            <a:r>
              <a:rPr lang="pt-BR" sz="2400" dirty="0" smtClean="0"/>
              <a:t> </a:t>
            </a:r>
            <a:r>
              <a:rPr lang="pt-BR" sz="2400" dirty="0" err="1" smtClean="0"/>
              <a:t>ill</a:t>
            </a:r>
            <a:r>
              <a:rPr lang="pt-BR" sz="2400" dirty="0" smtClean="0"/>
              <a:t> </a:t>
            </a:r>
            <a:r>
              <a:rPr lang="pt-BR" sz="2400" dirty="0" err="1" smtClean="0"/>
              <a:t>patients</a:t>
            </a:r>
            <a:r>
              <a:rPr lang="pt-BR" sz="2400" dirty="0" smtClean="0"/>
              <a:t>: a </a:t>
            </a:r>
            <a:r>
              <a:rPr lang="pt-BR" sz="2400" dirty="0" err="1" smtClean="0"/>
              <a:t>systematicreview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meta-analysis</a:t>
            </a:r>
            <a:r>
              <a:rPr lang="pt-BR" sz="2400" dirty="0" smtClean="0"/>
              <a:t>. </a:t>
            </a:r>
            <a:r>
              <a:rPr lang="pt-BR" sz="2400" dirty="0" err="1" smtClean="0"/>
              <a:t>Intensive</a:t>
            </a:r>
            <a:r>
              <a:rPr lang="pt-BR" sz="2400" dirty="0" smtClean="0"/>
              <a:t> </a:t>
            </a:r>
            <a:r>
              <a:rPr lang="pt-BR" sz="2400" dirty="0" err="1" smtClean="0"/>
              <a:t>Care</a:t>
            </a:r>
            <a:r>
              <a:rPr lang="pt-BR" sz="2400" dirty="0" smtClean="0"/>
              <a:t> Medicine, v. 45, p. 1-12, 2018.</a:t>
            </a:r>
          </a:p>
          <a:p>
            <a:pPr algn="just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BURTON, J. </a:t>
            </a:r>
            <a:r>
              <a:rPr lang="pt-BR" sz="2400" dirty="0" err="1" smtClean="0"/>
              <a:t>et</a:t>
            </a:r>
            <a:r>
              <a:rPr lang="pt-BR" sz="2400" dirty="0" smtClean="0"/>
              <a:t> al. </a:t>
            </a:r>
            <a:r>
              <a:rPr lang="pt-BR" sz="2400" dirty="0" err="1" smtClean="0"/>
              <a:t>Non-pharmacological</a:t>
            </a:r>
            <a:r>
              <a:rPr lang="pt-BR" sz="2400" dirty="0" smtClean="0"/>
              <a:t> </a:t>
            </a:r>
            <a:r>
              <a:rPr lang="pt-BR" sz="2400" dirty="0" err="1" smtClean="0"/>
              <a:t>interventions</a:t>
            </a:r>
            <a:r>
              <a:rPr lang="pt-BR" sz="2400" dirty="0" smtClean="0"/>
              <a:t> for </a:t>
            </a:r>
            <a:r>
              <a:rPr lang="pt-BR" sz="2400" dirty="0" err="1" smtClean="0"/>
              <a:t>preventing</a:t>
            </a:r>
            <a:r>
              <a:rPr lang="pt-BR" sz="2400" dirty="0" smtClean="0"/>
              <a:t> </a:t>
            </a:r>
            <a:r>
              <a:rPr lang="pt-BR" sz="2400" dirty="0" err="1" smtClean="0"/>
              <a:t>delirium</a:t>
            </a:r>
            <a:r>
              <a:rPr lang="pt-BR" sz="2400" dirty="0" smtClean="0"/>
              <a:t> in </a:t>
            </a:r>
            <a:r>
              <a:rPr lang="pt-BR" sz="2400" dirty="0" err="1" smtClean="0"/>
              <a:t>hospitalised</a:t>
            </a:r>
            <a:r>
              <a:rPr lang="pt-BR" sz="2400" dirty="0" smtClean="0"/>
              <a:t> </a:t>
            </a:r>
            <a:r>
              <a:rPr lang="pt-BR" sz="2400" dirty="0" err="1" smtClean="0"/>
              <a:t>non-ICU</a:t>
            </a:r>
            <a:r>
              <a:rPr lang="pt-BR" sz="2400" dirty="0" smtClean="0"/>
              <a:t> </a:t>
            </a:r>
            <a:r>
              <a:rPr lang="pt-BR" sz="2400" dirty="0" err="1" smtClean="0"/>
              <a:t>patients</a:t>
            </a:r>
            <a:r>
              <a:rPr lang="pt-BR" sz="2400" dirty="0" smtClean="0"/>
              <a:t>.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Cochrane</a:t>
            </a:r>
            <a:r>
              <a:rPr lang="pt-BR" sz="2400" dirty="0" smtClean="0"/>
              <a:t> Database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Systematic</a:t>
            </a:r>
            <a:r>
              <a:rPr lang="pt-BR" sz="2400" dirty="0" smtClean="0"/>
              <a:t> </a:t>
            </a:r>
            <a:r>
              <a:rPr lang="pt-BR" sz="2400" dirty="0" err="1" smtClean="0"/>
              <a:t>Reviews</a:t>
            </a:r>
            <a:r>
              <a:rPr lang="pt-BR" sz="2400" dirty="0" smtClean="0"/>
              <a:t>, v. 7, CD013307, 2021.</a:t>
            </a:r>
          </a:p>
          <a:p>
            <a:r>
              <a:rPr lang="pt-BR" sz="2400" dirty="0" smtClean="0"/>
              <a:t/>
            </a:r>
            <a:br>
              <a:rPr lang="pt-BR" sz="2400" dirty="0" smtClean="0"/>
            </a:b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700010" y="27306637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pic>
        <p:nvPicPr>
          <p:cNvPr id="28" name="Imagem 27" descr="RESULTADOS CINEMA.PNG"/>
          <p:cNvPicPr>
            <a:picLocks noChangeAspect="1"/>
          </p:cNvPicPr>
          <p:nvPr/>
        </p:nvPicPr>
        <p:blipFill>
          <a:blip r:embed="rId2"/>
          <a:srcRect l="11349" r="5206"/>
          <a:stretch>
            <a:fillRect/>
          </a:stretch>
        </p:blipFill>
        <p:spPr>
          <a:xfrm>
            <a:off x="13630288" y="11947467"/>
            <a:ext cx="7929618" cy="5038112"/>
          </a:xfrm>
          <a:prstGeom prst="rect">
            <a:avLst/>
          </a:prstGeom>
        </p:spPr>
      </p:pic>
      <p:sp>
        <p:nvSpPr>
          <p:cNvPr id="1026" name="AutoShape 2" descr="data:image/png;base64,iVBORw0KGgoAAAANSUhEUgAABLAAAALmCAYAAABSJm0fAAAQAElEQVR4AezdB3wU1dqA8XcTQu+996r0Jk16tYsNKbbrbZ/XCoq9YcMu3mu7XkUBUUTBTglVBKVJk947SO9JSPLtO7g4O7NJNputs48/NzNz5syZc/6zzO6+c+ZMQib/IYAAAggggAACCCCAAAIIIICA0wVoHwIxLZAg/IcAAggggAACCCCAAAIIIOCHAFkQQAABBCIlQAArUvLsFwEEEEAAAQQQiEcB2owAAggggAACCAQgQAArADQ2QQABBBBAIJIC7BsBBBBAAAEEEEAAgXgTIIAVb0ec9iKAgArwQgABBBBAAAEEEEAAAQQQiCEBAlgxdLCiq6rUBgEEEEAAAQQQQAABBBBAAAEEnC8QHS0kgBUdx4FaIIAAAggggAACCCCAAAIIOFWAdiGAQJ4FCGDlmZACEEAAAQQQQAABBBBAINQClI8AAgggEN8CBLDi+/jTegQQQAABBBCIHwFaigACCCCAAAIIxKwAAayYPXRUHAEEEEAg/ALsEQEEEEAAAQQQQAABBCIhQAArEursE4F4FqDtCCCAAAIIIIAAAggggAACCORSgABWLsGiITt1QAABBBBAAAEEEEAAAQQQQAAB5wvQwj8FCGD9acEcAggggAACCCCAAAIIIICAswRoDQIIOESAAJZDDiTNQAABBBBAAAEEEEAgNAKUigACCCCAQOQFCGBF/hhQAwQQQAABBBBwugDtQwABBBBAAAEEEMiTAAGsPPGxMQIIIIBAuATYDwIIIIAAAggggAACCMSvAAGs+D32tDz+BGgxAggggAACCCCAAAIIIIAAAjEpQAArV4eNzAgggAACCCCAAAIIIIAAAggg4HwBWhhtAgSwou2IUB8EEEAAAQQQQAABBBBAwAkCtAEBBBAIogABrCBiUhQCCCCAAAIIIIAAAsEUoCwEEEAAAQQQOCdAAOucA38RQAABBBBAwJkCtAoBBBBAAAEEEEDAAQIEsBxwEGkCAgggEFoBSkcAAQQQQAABBBBAAAEEIitAACuy/uw9XgRoJwIIIIAAAggggAACCCCAAAIIBCwQMwGsgFvIhggggAACCCCAAAIIIIAAAgggEDMCVBQBXwIEsHypkIYAAggggAACCCCAAAIIxK4ANUcAAQQcJ0AAy3GHlAYhgAACCCCAAAII5F2AEhBAAAEEEEAgmgQIYEXT0aAuCCCAAAIIOEmAtiCAAAIIIIAAAgggECQBAlhBgqQYBBBAIBQClIkAAggggAACCCCAAAIIICBCAIt3gdMFaB8CCCCAAAIIIIAAAggggAACCMS4gB8BrBhvIdVHAAEEEEAAAQQQQAABBBBAAAE/BMiCQPQKEMCK3mNDzRBAAAEEEEAAAQQQQCDWBKgvAggggEBIBAhghYSVQhFAAAEEEEAAAQQCFWA7BBBAAAEEEEDAKkAAyyrCMgIIIIAAArEvQAsQQAABBBBAAAEEEHCUAAEsRx1OGoMAAsEToCQEEEAAAQQQQAABBBBAAIFoESCAFS1Hwon1oE0IIIAAAggggAACCCCAAAIIIOB8gTC0kABWGJDZBQIIIIAAAggggAACCCCAAALZCbAOAQSyFyCAlb0PaxFAAAEEEEAAAQQQQCA2BKglAggggICDBQhgOfjg0jQEEEAAAQQQQCB3AuRGAAEEEEAAAQSiU4AAVnQeF2qFAAIIIBCrAtQbAQQQQAABBBBAAAEEgi5AACvopBSIAAJ5FWB7BBBAAAEEEEAAAW+BuXPnygMPPOD10jTvXCwhgAACzhUggOXMY0urEEAAAQQQQAABBBBAwCECv/76q3z33Xe21miarrOtIAEBBOJJIG7aSgArbg41DUUAAQQQQAABBBBAAIFYE9iwYYNMmDBBMjMzjap36NBB2rdvb8xrmq7TPEYCfwIUYDMEEIgFAQJYsXCUqCMCCCCAAAIIIIAAAtEsQN1CIrBz50756KOPJD093Si/Xr16csUVV8iVV14pdevWNdJ0nebZtWuXscwfBBBAwKkCCU5tGO1CAAEEEEAAAQRiSYC6IoAAAmaBgwcPygcffCCpqalGcrly5WTw4MGSkJBgvIYMGSKapis1z//+9z/RbXSZFwIIIOBEAQJYTjyqtAkBBBCITwFajQACCCCAgGMEypQpI48//ri8+OKLxuv++++XQoUKnW+fzmuaZ73m1W3OZ2AGAQQQcJgAASyHHVCag0DeBNgaAQQQQAABBBBAAAEEEEAAgegTiNkAlg5YuH37duNpHO+8844888wz8vDDDxuvESNGyNtvvy3ffPONbNmy5fyAh7nltz6m1q/ts8gUjLJGjRol1nLefffdLPaYc7K1rMmTJ+e8URY5rGVZs1nXB2s5p/1Y13uW/d3/8OHDjffUU089JS+//LJ8+OGHMnv2bDly5IinqKBMQ31ss2pvMNuX1T7ykh4MXH/3Hw8WWXnq+XTbtm3G+VTPKebzqc7rOXbKlCmyd+/erIrIMt3qn1VGa77JkydnlTXHdGtZWW1gzReM5dzsS99zJ06cyGqTbNN1O93eV52z3TCLlcE+B1l3o+8x/cyeNm2a6PtJewtoT4EHH3xQnnjiCXnttddk/PjxsnDhQjl9+rR186At+/LKKe2hhx6Sxx57TF544QXRfx/6xK+tW7f6Xaecyg9kvd87N2UM9jG21tu0qzzN+luuNV9elnNb4VBbZtUW/Tev33VD/Z3k8OHDsmDBAmPcpVdffVWefvpp0X8H+m9W/+2OGTNGfvzxRzl69Ghu6XzmD+f5QW+v8/hqezIyMs7XyZNunqq5nm/PZ8rFjG6n25vL88xnVYxnfTCnWe3Lmh7O42DdN8sIxLQAlQ+rQEwGsFatWmV82f33v/8tc+bMkc2bN8uxY8fk7Nmzxuv48eNG4Eo/XDWQpYGHZcuWhRU22Dvbv3+/6CCO1nI3bdokv//+uzU5oGX9sqKWAW3s0I30w1zfVydPnhQ9BmvWrJHvv/9enn/+eXn//feDMs6AlhvqY5vV4QlH+7Lad7Slx6vFr7/+Kq+88or85z//Mc6nek4xn091Xs8LM2fOFP0ho+NrHDp0KOSHLx7OR/qeW716dUCWup1uH9DGlo1CfQ5auXKlcQFAP7OTk5ONz+wDBw7ImTNnRH88asBqz549ou/FiRMnil6E0gtQut5S1Ygs6uDIKSkpou97/feh3zveeustIxAX7IsZoWpgqI9xqOodjeVG0lL/zYfyO8m+fftk9OjRxnecSZMmyW+//WZcuNBAjP470H+T+m9X/03rv9HnnntONJgVyMUNz7HVsvR7erjOD+vXr/fs2hgAXceSOp/gY0bN9XzrY1WOSbqdbp9jxijIEO7jYG0yywgggIC/AjEVwNIvufpB+fHHHxsfqP42UgM8n3zyiTEIon4I+7tdNOVbsmRJltX55ZdfslyXmxX6Ifv5559LWlpabjaLy7xqpV+C9Ad9Xv3DcWxze5CC2b7c7jva8jvVQgNT7733ntHrRX+Q+eu+bt06I+ClFxL83SaQfOoeD+cj/YEYiE+g2/naV6jOQRqc0oCUfm7r57CvfftK0x/oegFKe2Xl5r3pq6xQpmlgVwNZweqFEsq6huoYh7LO0Vp2NFpmZmZKXr6T6Pl26tSpxsVhDbr4a6/baeDj9ddfFw1O6795f7fVvJE4P+hnmKeO9evX98xmOw30fBvodtlWJsgrI3UcgtwMikMAgTgSiJkAlvaA0dsO9IMy0OOzdu1ao5eBXkUNtIxIbKdfEPTKtGffjRo1kooVK3oWZfHixUbPs/MJeZjRrtV6q1AeioirTTXY98UXX8i8efMCanc4j20gFcxr+wLZZ7Ru4yQLDSbo1e6NGzcGxK0WY8eOlVAHseLhfLRhw4bzT5fy92Dok6Z0O3/zZ5cvlOcg7a2qtwRmt//s1ultTPq5r8HW7PIFZ11gpWgPrAkTJgS2cZi2CuUxDlMTomY30W6p5+bcfifRbcaNGyczZswwekQGgq1BEL09WD8XNADtTxmROD9oLzLtRempX4MGDTyz2U71fKvn3WwzWVZqft3Okhx1i5E4DlGHQIUQQCCmBGIigKUfODr2kN5iYNZ1uVzSuHFjGTBggOg95jpWi3ZnfvDBB2XgwIFywQUXiMvlEvN/+oNIb4HRbtDm9Gie16u8+iXZU8fWrVvLZZdd5lmUU6dOSV4Ce+cL+mNGgzE6Hs4fi0GZ6JgJOb2sO8opv663bhPospbl6zVy5Eh59tln5ZFHHpH/+7//k8svv1wqVKhg2823334rgXxRCdex9dU2TQtl+7T8vL5s0EFIyKpO8WKh5ws9B5rPKcpauHBh6dSpk/z1r381xvvR22T1nKpPN+rfv79UqlRJs51/6Q+Wzz77TPR2EiMxRH9CcT7KqqpZvTdyk55V2db0cuXKGUn6Y097ThgLfv7RHgS6nWYvX768TgJ+heoctHv3bmOMHHPF9FadVq1ayS233GKMp6PnVh1X6qmnnpI777xTLrnkEilVqpR5E9Fe0/qD3CsxiAv+HFv9t6Bj5fz973+Xzp07S1JSklcN9Nyfm2CwP/vMKY9XBXJYCNUxzmG3IV+dk5Gv9UOGDLHVq02bNra0rBLCZemr7poWis8p7em6YsUKW5P1nN+vXz/j36a+//XfgY6FdddddxnfQc0XUj0b60UN/VzwLGc1jdT5Qb/b6u3AWi89B1vPN5pufmkeXdbzbaTO03rc8/rSNvh6Reo4+KoLaQgggIC/AjERwNKrOjr4q7lRlStXlrvvvltuuukmadmypegjY/Pnzy/58uWT0qVLS/PmzUW/JOuXYmvAQXsf6L39EiP/mbur6+NytQeWdnuuUaPG+Rbk9Ta28wW5Z/QKo15R1g9s92Jc/+9yuYwfKyVKlJCaNWvKxRdfLPfdd5/x5c3l+jM4qj/m9UdWbs3MxzYcx9Z6MF2u0LbPur9oXna54sNC36fWXqh6DtWLAFdccYXUq1dPihUrJomJiaLnVP0C365dO7nnnnukT58+Yv5PfwjkZbB1c1lZzTv1fHThhReeb7L+6Du/4MeM+bYUvVDjxyZZZgnVOWj+/Pmix86zYz2/6UWAG264wbi4pD8cNRCkQS1dV61aNenatasMGzbM+Pz2bKdTHXvQ+h1A08P10n8LRYsWlTp16hjn/nvvvVf0M8G8f7OjOT0a5s11U+tQf4eIhjb7qoN+99NgjXmdfpe8+uqrzUnZzkfa0uUK7ueUjjW4bNkyrzbre10DfXrO79atm+i/TU3TfwcFCxaUqlWrGoFc/XegF4uLFCnitf3y5cvlp59+8kqzLkTq/GAOQulnnbVe1uVoOU9b6xWs5Ugdh2DVn3IQQCA+BaI+gKU/tObOnet1dBo2bGj0htEvHqYVPmf1g1aDWLVq1fJar7fkbd261SstGhe0a7e5d1WzZs2MIJ3WtUuXLjoxXnpVMK9jheiPCaMw9x/9oqfjIbhn+d8i4HK5jC9v1157o6B6rgAAEABJREFUrdcafa/+/PPPXmnZLYTz2GZXD+s6lys47bOWG4vLLpezLPTWCfP5RI+JBg20F6v+sNXlrF4ul0t69OghPXv29MqiPwj0qrZXYhAWnH4+Mv8w0tvbNQjuD5vm04COJ6+5HE+av9NQnoO0V5K5Htp7tXr16uYkn/N63DXIpb0/zBnMgQNzeiTmy5YtKxrsNe87Wr9PhPIYm9sf7fPqoGOxmXvfazBGAzV64dOf+msZ5vNnKL+P+VMfTx6XyxXQdxJ94JEOxO4pR6f6nVkDU02aNLHdwaDrzS+Xy2UEm7VHlv6bMK/T74/ae9KcZp6P1PlBP6889fDn9kHz+TVS52lPfUMxjdRxCEVbKDNuBWh4HApEfQBr9uzZorcQeo6NfkjqFR/tGeBJy2mqeW+++WbbFdNZs2bltGnE1+uVee3l4KmI3n7hmdcP1pIlS3oWJa+9sHr37n2+LJ3RQXR37Nihs7x8COhtB3o7p3lVTlcdzXnDeWzN+/V3Pq/t83c/sZDPKRbWc55egdZbRHJzDDSAZe3VumjRotwU4Vdep5+PNJijPd0UQ2/r3LJli87m+NKLFfpAE82ovSK0HJ0P5BXKc5B13Cq93d/fOmpPD/MFGt3OXx/NG46X9cdvtA7kHspjHA7nYO1De55an5SngVLtve/vPqLdMrefU3p7trnXuH6fvPXWW40euP6aaD7tTfmXv/xFNCCoy/rSQKE+rVPnfb0icX7Q8+yuXbuM6ug5RntUGgvZ/NHza6TP09lUL8+rzh2HP4tx2nn6z5YxhwACThKI6gCWDoCoPaXM4NrV2/whaV6X3byO73LppZd6ZdGrKdH6pdNT0aVLl3pmjdskzbcNulwuMQdQ9Aq1+cvI+Q39nNHb4/TD2pNdr/RzK6FHw/e0b9++53vEaQ4dY03HFND5nF7hPLY51SWr9XlpX1Zlxmp6rFvomFe+rra6XH/eCuvPsdFbvrp163Y+q55bzUH28yvyOOP085HL5TJupfMwmW8L9KT5mprz6UUMlyt3x89cZijPQdqTyrwv8+2E5vSs5uvWreu1Snu4eiVEeMH6nne5Aj8OoWxKKI9xKOsdzLK1Z7TZQcvWnqf670fn/X2Zy9DA1/nvY+4CXK7gfh9zFxnQ//5+TmlvMnUx70S/I3uCNeZ0f+bVw3rRQS9sZPWdNBLnB+195TkP6ZAQenE7p7a5XJE/T+dUx7ysj8RxyEt92RYBBBBQgagOYOmgqOYviTpgpPYY0IoH8tLu3nqFybOtfpBpEMuzHG1T7d5t/sHp68uWBrBcrnNfnPXqkq+BOP1tl/4wvf76670CMvv27ZPp06f7W0Tc5StevLjoeCLmhpuPmTndPB/uY2ved27mA21fbvYRK3lj3UIH/tZznsdbg9V6TvUs52aqt5forTcPPfSQPPnkkzJo0KDcbO5X3ng4H5nP6ebAVHZA5kfc52X8q1Cfg/RWJHM79Gm55mXzvK95/fdmHrhYHyjgK1+k0sy3kmkdrGNiaVqkX6E+xpFunz/737lzp3z99ddeWWvXri0a6PFKzGEhViz1340/30n0lldPT05tugagmjZtqrMBv9q1ayfm8bD0O6n2GPVVYCTODxrA8tRFx5H1zOc0jeR5Oqe65XV9JI5DXuvM9ggggEDUB7DMhyg3XVvN23nmXS6XaBDLs6zTrD5cdV2kX9r7THtBeephvWVB03XAevNVQOsVNc2Tm5c+0apXr15em2g3cP0S6JXIwnkB63HxZ7DhSBzb8xXO5Uwg7cvlLmIme5Ra+OVnvQXL2sPFr0L+yKRXbTWIpbeO/JEUkonTz0d6DDy9AA4fPiw59d7U2180n2Lrdnm5oBPqc5DezqT19Ly+//570SEBtOeHJy1Wpzrm25QpU7yqr0ERr4QoWAj1MY6CJmZbBQ3Q6LhX5l5A2sNIA+4aIM92Y8vKWLL053PK+nmgwXCX69zFUEvT/V7UscSs37HNQSNzQZE4P5jrkpsAViTP02azUMxH4jiEoh2UiQAC8SUQ1QGsPXv2eB0Nc6DGa0UuFqxfMvM68Hkudp3rrHpLoGcj/cFoHYjes848LpZeVdNeU551gUx17BHzVRkNoumthOaxyAIpN3q3yVvNrL1Y9DbCnEqM1LHNqV6+1gfSPl/lOCEtli2s5zrruTBaj4+Tz0f6g8/8YzOnXljm9bqdbh/ocQv1Oah58+bGEy099dPPDw1ijRgxQj799FPRJ5VprxbP+midaq9FHc5Ab2HU3m9a97ffflt0jB9znS+66CLzYlTMh/oYR0Ujs6iEHjc9Vp6Ar2bToJUGrzSIpcu5ecWSpT+fUxqENbe/Zs2a5sWA561Bdev3eE/B4T4/6PhnnvGetJeYPw+B8tRVz7N6vvUsm8/DnjTz1Lxet9PtzeujaT7cxyGa2k5dEEAgdgWCE8AKUfsPHDjgVXK5cuW8lgNZsA4+rOPCBFJOqLfRD1vzB7/+2MzqQ1C7fZvX5XUwd/2Sp7cS6iCXnnZqfWbMmOFZZGoS0F5wpkXJaVw1tYzUsTXX09/53LbPU+4DDzwgeXl5yommaSxbmH/IqaneMqLTaH+F83yUl/erbhuIpblnsfmHj6+yzOvNt7X4yptdWjjOQS6XS2666SavIJbWSQM/OpbQuHHjRINZepvgZ599ZjyExPqZr/lD/dLjlt1r+PDh8uijj8oLL7wgo0ePFq27XtQx10tv5a9WrZo5Kdv57Pbnz7psC/9jZTiO8R+7isrJzJkzxfy0Tq2kPrBCv0vpfG5esWbpz+eUJ5jjcbAGvTzpuZ1av2PrE619leFyhff8YO195XLlrrdZJM7THjd/zgnZ5fGU42vqcoX3OPiqA2kxLEDVEYiQQFQHsLT7t9mlUKFC5sWA5vWpTeYNzWNsmdMjPW++2qd1ya67s7po92/Npy/dNq+3aeiXmR49emhx51/6BDNz4OX8ijifKVCggJdATu8pPT7mDcJ9bM379mc+t+3zp8xYzRPLFtb3pV6FjpXj4OTzUcOGDcVzsUBvIbQGGj3HSNM9518N6ul2nnW5nYbrHKT/Xm6//Xa56qqrvMbGMddXg1ZaH31KnAaznnvuOZk0aZJob2Jzvmid1/O3Plwm2uqnpuY6aT3Ny+b5UHyHMJcf7nkdP3XatGleu9WAr/bm9Er0cyHWLPXfnblp1nO/rtPxqXTqeel7wDOfl6m1d5sGrLMqT+sZrvODjgHpqUd2/xY8eaxTPd+G4jxt3U8klsN5HCLRPvaJAALOE4jqAJY1CKMn2bweAnNPJS1Lu5nrNJpeWicdb8FcJ+2GbF62zrds2fJ8kgb+8jKYu6eg7t27i7mbtd4CorcSWq8+e/LH69TzpcbT/ux8ouXYeurqzzQ37fOnvFjOE8sW1veljqEUS8fCqecj/eFovj3c3MvKfHxWrVp1flHz69MfzyfkYibc5yCXyyUdOnSQRx55RAYMGGA8eVFvic+qytoresGCBfLWW2/JqFGjZNOmTVlljWi6/vvRp67ddtttkl17IlHJcB/jSLTxj33aJtoD+pNPPhE18KzU3qY33HCDZzFXUy0nGr6P5abS/nxOhSqAZf23oLffZld3lyv05wcdA8085lcgAaxwn6ezMwvFOpcr9MchFPWmTAQQiE+BqA5gWT8IfV1Fyu1h0+COeRv9EmpejoZ5fYqduXu3Pt1IBzPOrm56dcjcoyKvg7nrvvQqv95KqFNd1pcOIqw9sXSe1zkB63uqYMGC51b4+Bstx9ZH1bJMyk37sizEISti2cJ6PtUv9bF0WPQ85NTzkT+3p5gDW9qbJNBj530OEgnX54tePNILLbfccos89dRT8ve//130gSHmAZKtbdKHh7z77rvy3XffeQUkrPnCtaxPeFP7a665xgjI9ezZU/R9Ga79+7ufSB1jf+sXqnx6kU1vTT1x4sT5Xej7bsiQIZLd5/L5zD5mYtHSn88pl8v7Fjq189H8XCdZe1xZP3eyKlCPU6jOD/qwJs/nXaVKlcTaSyyrOlnTw3metu47XMuhPA7hagP7QQAB5wtEdQBLr3iYD4H1Q9m8zt9561WnkiVLZrmpy+X9Aa9X4rLMnM0K6xcDl8u7XOumOsaGOU2vKGZ3f7uue/DBB+XkyZPnN9MBOnXchvMJAc5oDyzt+WDePDk5WYJRtrnMWJ63vi+z+6IcTcfWX/PctM9cpt4OlJeXuaxombdZZBOsNNc5Lw66rbmsQOetPXZiYQBta1tDfT5S67y8rPX1d1mDIp682lPA+jmly+Zb6sz5Pdv5O42Gc5D+SKpTp44RwPrb3/4mTz/9tPzrX/8S7dGkx9jaljlz5ogOAG9ND8ay9XiPHDlSnnnmGbnzzjulefPmXrvQh5tcfvnlogO2W7+feGXMYcG6z9wu51C8MU6XOU8kv0OY6xHqeX2PmP+d6P709k5f7yld588rGv69+FNPcx5/Pqes31P0HGMuI9B5f/adU9nBPj9Yx7/Kaf9ZrTefd0N9njbXIbfnB2t+c1m5mQ/2ccjNvsmLAAIIZCeQkN3KSK/Tbt/mOuT16XpalnVAyex6Nlm7YXuu4Gg5uXlZe45ZyzWXpd2tzbeKmNfldj4YvbB0nzoWlo5Bo/P60oBcsG4l1PJi/aVj05jbYB1nzbMuGo+tp27ZTf1tX3ZlOGVdLFuULVvW6zBYz4VeK6N4wYnnI+0FVaVKFUNdb/W0Dj6ty5quGbQHQalSpXQ2169oPQdpL6bq1auL9mi65557jN5Z2k5zA+fOnSs7duwwJ4Vk3uVyifbM1kHZBw4cKNdee624XC5jX/oUwjfeeEP0x6uREIV/ovUYh5pq5cqV8uOPP3rtpk2bNqIvr8RcLMSqpT+fU6H6PPCM0+dhtu7Hk56baV7PD+bxr3IajiO7eoXrPJ1dHSK5Lq/HIZJ1Z98IIBBdAnmtTUJeCwjl9uagie5n27ZtOsnTyzqeho4lklWB1q7PgV6hsnap1i/HWe1Tv4Tpl6as1ucmXa8cWscRy832nrwacLPeuqO3duhVcU+eeJ5ar/jqVXpfHtF4bH3V05rmb/us2zlxOZYtrAGB7du35+kQ6Xlt+vTpoj8OAj03BlIBp56PzFf3zbcLqpH5oob5NhZdl5tXrJyDtHfWHXfcIRrU8rRPe0DPmzfPsxi2adu2bUV7XXl2qD1MPvzwQ7H+UPesj/Q0Vo5xMJ00GK8X1cxl6vlOe1+Z03I7H6uW/nxOWXulWb8b59bKk98a3NXj4FkXrGluzg/a+9Bz8Vu/09esWTNP1QjHeTpPFQzjxrk5DmGsVrzsinYiENcCUR3A0rExzEdHBybXL7HmtNzM67Z6BdWzjcvlEvOHkSfdM7XeJ68fhJ51uZnu37/fK7u1XPNK69NuzOtyO68/MJctW5bbzXzm16CM9Qk++uPV2jafGzs8UcdXMDdRr9yblz3z0XpsPfXLaupv+7La3knpsWxRu8FS7LEAABAASURBVHZtr0NhDZJ4rfRjQW/L0HPA//73P3nyySeNQbf92CwoWZx4PjIHptTW0+NXL0LosgfO/MRZT5q/03Cdg3TAdr213fPSgdn9raMnn17oMQeONN3641jTwvHq1KmTtG7d+vyu9LP1gw8+8Lpt//zKCM+E6xhHuJnnd6//PsaMGSPmnu56e9xNN90kegvU+YwBzMSqpT+fU9aBzJcvXy6eXp4BUBmbaO98LcdY+ONPvXr1/pj7cxLO84OOYebZswZc/nxPeFJzNw3HeTp3NQo8dziPQ+C1ZEsEEEDALhD1ASy9YuKp9oEDB0RvpfAs+5rq2Ezvvfee6FNjrB/Gmnbw4MHzmzVq1MgYwPZ8gmWmdOnSXik6gLlXgp8Lu3fv9sqZ1e0fGiAzXwVzuVzy8MMPi/V+9uyWH3roofO3O+hOf/nlF50E5aUD7ppvudQfWHrVUwODQdlBDBaiV/bMXxZdLpdYA6/arGg/tlpHXy9/2+drW6elxbqFvi81KOA5LtqDJC+9Wq23KFeoUMFTdFimTjsfaY9jz2eO9sL1/PDSqf5IV9SSJUuK51ZDXc7NK5znIK2nuW6BBp6svTciOW7bVVddJeXKlTvfLPXUz7/zCVEwo3UK23eIKGivVuGLL76wjcmpTxy0DkGheXPzilVLfz+nNLBkHsdNvxvn9YLn4sWLxfwAogIFCvj8PhTO84P2EPYcd2vQzpOem2moz9O5qUte84bzOOS1rmyPAAIImAWiOoClV9FatGhhrq9MnjxZsrtdRW+12Lhxo4wfP94I/Kxdu9bYXp9KM2XKFGNe/7hcLmO8DZ3P6mX98rxs2bKssmabbr0ildUPEA2wmYNB2mPC+gGT7Y7cKzU4VqtWLffcuf/1NiH9oXpuKW9/9cqV3krocp0bD0RL0/Kt405oery8dEB78zHTIIGOk2Btf7QfW2t9Pcv+ts+T38nTWLfQ4FWTJk28DtE333wT0FV3DaroedZcWLNmzcyLIZ+P9fORLyBzj2BPb2HPVPOb1+tybl7hPAdZe6H+9NNPuanq+bzWsXz0PXx+ZZhndN8aGNFxYDy71gtq1kCuZ10kpuE8xpFon3Wfaq9DJZjTu3btmm3PenPe7OZj1dLfzym9OGwdH+zrr7+WQ4cOZceS5Tq9wKxPCzVn0PJ1P+Y0nQ/X+UG/m+lnle5TX8EIYGk55vOw5/zsmVrX63K0vsJ1HKK1/dQLAQRiVyCqA1jKql9GdMwTndeX3oowduxYr+7imu55mXvD6AexdvP/9ttvZfTo0aLbevJ17NhR9DYUz7KvqQYjzOl6Fdn6Zcm83te8jqFgDSBZy/VsZ+2u3qpVK8+qXE2t2+mXvFwVkE1mHZOkc+fOXjmmTp3qtRwvCwsWLBBrcFKfTuWr/bFwbK31zk37rNuGYTmsu3CKhd4G7HJ5B6AnTZok+kXfX1A9r3722Wde2TUon9V5zStjkBecdj4y/zDS4IgeF5162MzrPWn+TsN5DrIGSvVChw7C7m9dPfms4yzq+8yzLhJTfb9dfPHFXrvWJ9+Ze514rQzzQjiPcZibZtudjsOpARfzCr3o17dvX3NSwPOxaJnbzyn9fq0Xij1IenFYvzNbA8ee9VlN9TNBx4XTW2s9eTTga/2u6FkXrvODvke0TbpfvRhsvoNA0wJ9mc/Den4O5nk60DoFsl24jkMgdWMbBBBAIDuBqA9g6RNMdPwJcyP0yv9bb70lvm7p+8tf/iK33Xab6L3unm30i7N+gfYs6yCOl156qWcxy6mWYR2vauLEiWL9YpNVAdr76/PPP/dabe0h5VmpbdGu355lvWpl/XDxrMtp2rRpU9HtPfn0SqLekuJZPjcN/G+fPn28bqXw3N4SeImxtaXemjp79mz56quvvCquP258HbNYOrbaoNy2T7dx6stpFnr7g7VXq95mrD8+9JaZnI6j59xr/cGu54Sctg3Vet23+dauWD4f6WdTkSJFDCo11mPjuW1Ob/fRH+jGylz+Cfc5SG/PNx8Tra5eSNIefzoIui5n99KxdDQwpLckmfM1b97cvBiR+d69e4v59jT90W4NpESiYuE+xpFoo2ef+h7Sca90GANPmn5XGzRokJh7yHnW5XYaa5aBfk7pE5P79evnxaPjmo4aNUr8GXNWAzea78033xQdSN9ckN7irUEjc5pnPlznB/PYgcHqfaVtqFmzpoTiPK1lh/MVruMQzjaxLwQQyEnAGeujPoClzHpFTYMDOu95aa8m/ZD9+OOPRXtF6f37GqTRD3L94qxdlz3jiXi20akGkDTAZe7Vpem+XvpFqEePHl6r9AuT9j7QAJr+uNAxt/QKj+5Xp1qvhQsXyrvvvit6JUu/3JoL0C+/Wq45Tee1DTr1vHSgSB0/wLOcm6luZ75CpHUI9PZHX/vVW3euu+46r7G2fOVzQpp+QdMfxNp7T3+866DVL7zwguiPKz3mnjaqiT7xyOX6s3eLZ100H9tgtM/TzlifxovFlVdeaRv7T4Pt+r7+9NNPRQd31/e7BhH0va/nVn0Pv//++6LjC2pgxXystddhw4YNzUlhndd/e045H+lng/6o8ACab3tXY13vWZebqR4/c/5Qf75oPfV95nJ5nw/1dvORI0fKl19+abzP9L2ln0/6XtNAnfag1nOs5tGLBOY668Usa+9i8/pwzevFoWuuucZrd/ojXntieCWGeSHcxzjMzfPanZ6nzL2E9P2mwSsNYnllDHAhmi2D/TnVvn17sV7UOHnypOidDm+88YZoL0gN6Gma/jvVqS7rv09dr/k0zUyt3z+z6n2l+fR4heP8EKoAltY/FOdptQnnS9sRjuMQzjaFZV/sBAEEIi4QEwEsDTbdeuutYh2TSj/Idcwr/TKjX3gfffRR0adq6Lymabdmq7B+6dGrpfrDzLrO17J+uPu6crN161bRwUNfffVVefLJJ+XBBx80pq+99ppoLy3zQKqecvVLgq8v4BoI0V5Snnw6bdmypU4Cflm3D+ZthFopvQKlt2HqvBNenqdlWafDhw833lPPPfec8eNdf1zpj3tzm10ul+jYYL5ub4mWY2ttl2c5r+0zO1jnPfvI69Rabl6Xs6pPvFhoTx7tqVq4cGEvSv1xoj/cPvroI9H3uz4Qwnw+Nf8Y8Gyotw1eccUVnsWITYN1PsrqvZHb9LxA6I8/z/Z6UcQzb073pPkzjdQ5SD839YKNtY7aJv080veZflY//vjjou+1ESNGyDvvvCO+zrEaNNIAhX4XsJYXiWV931s/y3V8Tr2I5k99cvt+yiq/Z1+ROsae/XumWdUzp3TP9v5OrcFCbb++d3LaT07rdf9aVjR8H8uqrqH4nNLvL77GMNQHEOm4Vhqoeuqpp4x/pzrVZb2Ip+vVzPxq0KCB3Hjjjdle4NT8oT4/pKSkyLZt23RXRl100HpjIUh/zOdjPad5ijWne9LyOs3qvZDbdF/1CPVx8LVP0hBAAIG8CsREAEsbqd11//GPfwRlcE69LUEDT3q1V8vO7uVyueSmm26ShnnsYaA9wnQAWF/70h+GOsi8Z13x4sUlrx+2+qFkvhqpYwHoVTPPPoIx1a7n5lspglFmrJWhP6wGDx4szZs391n1WD22nsbk1D5PvniYOsmiYsWKoudT7a0a6LHT22X1woK6BFpGMLdzyvlIz91WU+1lpj8MA/GK5DlIezBrgDMvgSe9zemvf/1rwE9fDMTMn20uv/zy87cRaX69ODZt2jSdDfXLVn4kj7GtMjGeEOuWeu7I7juJr8Oj/z4HDhwoeg7VeV95ckrT3jw6ppZ+Juj4Vznl1/WhPD9oj3kNRup+dLByvXCj88F6Bfs8Hax6BVJOKI9DIPVhGwQQQCAngZgJYGlD9APo5ptvFr0Sm5sfXnrboF5dcrn+vJ1Bb13QK3b6tEJ9eoqWn9VLP4z1Q7l///62W2+y2saTrvUcMmSI6C0u+gHvSTdPrWNqaTAkq7zm7bKb1+21x5c5j171Ni/ndV6/KGm7XK4/XfNaZqxsr756nO677z7RH/JZ1TtWj62/7cuq3U5Kd6qFBrHuvvtu0bFK9LZjf4+Z3pqtV9j1vKbnAH+3C3U+rYt/56NQ1yRv5Ws79MeRuRTt8ZObY2TeNtLnIB3DUt9nesuNy+X/Z4X+kNYe0EOHDpWaNWuamxQV89qDUYNY5srMmzfP59ic5jyhmI/0MQ5FmyJVZqxa5vVzyuVySbdu3eSee+4xvtO4XP79W3W5XKK3JOu/8UsuuSTXY5CF6vyggUjPe8h6PvWk52Ua7PN0XuoSjG1DdRyCUTfKQAABBKwCMRXA8lReg1HDhg2Tv//976K3senVFe2hpR/geqVaezDpYLd6D/7f/vY30S7XGvTSq7jWHkPaVVxvBfSUndXU5XJJu3btjC7UOoaWnux1HyVKlBANcLlcLmPgdM++9UlFum/98p1dgEPH/zA/flf3b701QdMCeVnL0bZqt+pAyspqGzVQl6zWx3q6y+Uyjq8eV32ftW7dWnT8E71dVa9YWt9P5vbGwrF1uQJon7mRDpp3ueLPQs9dGsDS27g0IKXjWel4g9rrRb+gaxBB5ytXriwaTLjllluM86k1OB4tbwOnnI+st6FccMEFARFHyzlIg6V6EUhvFdQxVzT4r+8pDQLpe8zlcokG6PQpYfr5rheLHnvsMdFxBfWzPaDGh2EjvVXf/ONYe3zo9wmdhmH3xi6i5RgblYnxP7Fg6XK5Av5O4s/hqVChguhnwcMPPywaoNXglH7P0acV6ndsnep4dPq9Vv8taz69S8E6xIc/+/LkCcX5Yd26dZ7ixfxv9HxiEGaCdZ4OQlWCUkQojkNQKkYhCCCAgEUgwbIcM4sul8t40qB+gN55553yxBNPiA5CrGO3aHBBb4+57LLLRK9c64euNkznNaCkTyD0fCnWdXqLg67356X59XZC3Ub3oWPEPPPMM6JjeTz77LPi2bd+8Ov+NL+1XPOyfhnQ7V588UXxvPLyRcBctpbjKVOnWk/9keDJo2nmlyc9t1P9kWEuR+dzW4bm1+3ML03L7cu8vc5ntb2u8+elx1Xd9Ljq+0zHitAf+fqjPquyPenRdGyzamte2udpp2ea1T7ymu4pP9Cpv/uPB4usDDVYpT9INDj7r3/9SzSgpeel559/3pjXq/L671wDKS6Xf1fmPfuy+nvSrVN/81m3sy5rPf0ty5ovWMvWOumytWxNy+qlgXJz/pwuEpjz6ryn3Eiegzx1ME9LlixpXHTS4L++p5588knR95j+29MxsPTClF5s0vZqcMu8bbDm1cf8ymu5t99++/nPbi33rrvusvVC0fRQvLTukTzGwWqTtsP8spZrXqfz1vXBWo4FS/23Euh3ErXz96UXZ/VCrAan9CLw008/bXzH1qmOvaRBLr2ArPn8LTOnfME8Pzz44IPn/13mpgen9b2UXZ2DdZ627sNah2AtW/eT1XLF0Z/HAAAQAElEQVQwj0NW+yAdgXgUoM3BE4jZAFagBNpDq0uXLqJXja699lrRLs8a6Am0PLZDAAEEEEAAAQQQQAABBBAImQAFI4AAAoZAgvE3Dv9oj4O2bduK3mYYh82nyQgggAACCCCAAAJxI0BDEUAAAQQQiH2BuA1gxf6howUIIIAAAgggEDYBdoQAAggggAACCCAQUQECWBHlZ+cIIIBA/AjQUgQQQAABBBBAAAEEEEAgUAECWIHKsR0C4RdgjwgggAACCCCAAAIIIIAAAgjEpUCcBbDi8hjTaAQQQAABBBBAAAEEEEAAAQTiTIDmOk2AAJbTjijtQQABBBBAAAEEEEAAAQSCIUAZCCCAQBQJEMCKooNBVRBAAAEEEEAAAQScJUBrEEAAAQQQQCA4AgSwguNIKQgggAACCCAQGgFKRQABBBBAAAEEEEBACGDxJkAAAQQcL0ADEUAAAQQQQAABBBBAAIHYFiCAFdvHj9qHS4D9IIAAAggggAACCCCAAAIIIIBAxATCFsCKWAvZMQIIIIAAAggggAACCCCAAAIIhE2AHSEQCgECWKFQpUwEEEAAAQQQQAABBBBAIHABtkQAAQQQsAgQwLKAsIgAAggggAACCCDgBAHagAACCCCAAAJOEiCA5aSjSVsQQAABBBAIpgBlIYAAAggggAACCCAQJQIEsKLkQFANBBBwpgCtQgABBBBAAAEEEEAAAQQQyLsAAay8G1JCaAUoHQEEEEAAAQQQQAABBBBAAAEEnC+QbQsJYGXLw0oEEEAAAQQQQAABBBBAAAEEYkWAeiLgXAECWM49trQMAQQQQAABBBBAAAEEcitAfgQQQACBqBQggBWVh4VKIYAAAggggAACsStAzRFAAAEEEEAAgWALEMAKtijlIYAAAgggkHcBSkAAAQQQQAABBBBAAAGTAAEsEwazCCDgJAHaggACCCCAAAIIIIAAAggg4BQBAlhOOZKhaAdlIoAAAggggAACCCCAAAIIIICA8wVioIUEsGLgIFFFBBBAAAEEEEAAAQQQQACB6BagdgggEFoBAlih9aV0BBBAAAEEEEAAAQQQ8E+AXAgggAACCGQpQAArSxpWIIAAAggggAACsSZAfRFAAAEEEEAAAWcKEMBy5nGlVQgggAACgQqwHQIIIIAAAggggAACCESdAAGsqDskVAiB2BegBQgggAACCCCAAAIIIIAAAggEU4AAVjA1g1cWJSGAAAIIIIAAAggggAACCCCAgPMFaKGfAgSw/IQiGwIIIIAAAggggAACCCCAQDQKUCcEEIgHAQJY8XCUaSMCCCCAAAIIIIAAAtkJsA4BBBBAAIEoFyCAFeUHiOohgAACCCCAQGwIUEsEEEAAAQQQQACB0AkQwAqdLSUjgAACCOROgNwIIIAAAggggAACCCCAgE8BAlg+WUhEIFYFqDcCCCCAAAIIIIAAAggggAACzhMggGU9piwjgAACCCCAAAIIIIAAAggggIDzBWhhTAkQwIqpw0VlEUAAAQQQQAABBBBAAIHoEaAmCCCAQLgECGCFS5r9IIAAAggggAACCCBgFyAFAQQQQAABBPwQIIDlBxJZEEAAAQQQQCCaBagbAggggAACCCCAgNMFCGA5/QjTPgQQQMAfAfIggAACCCCAAAIIIIAAAlEsEBcBrEmTJonL5TJeWR2LWbNmydVXXy1Vq1aVAgUKGNOBAwfKggULstqEdAS8BFhAAAEEEEAAAQQQQAABBBBAAIHQCERTACskLTx27Jj861//yrbsDz/8UHr06CGTJ0+WXbt2SWpqqjEdP368dOzYUT744INst2clAggggAACCCCAAAIIIIAAAgj4LUBGBHIt4PgA1vDhw2X37t1ZwmiA67777pPMzEwZNGiQrF69WlJSUoxp//79jfRhw4YZQa0sC2EFAggggAACCCCAAAIIIBBWAXaGAAIIxJeAowNYP/30k7z77rtSrly5LI+q9ro6cuSI9OvXT8aOHSuNGjWS/PnzG9MJEyZIq1at5PDhwzJt2rQsy2AFAggggAACCCCAQAwKUGUEEEAAAQQQiBkBxwaw9DbAv/71r0YPqtdffz3LAzJ//nxj3Q033GBMzX8SExPl9ttvN5KmTJliTPmDAAIIIIAAAn8KMIcAAggggAACCCCAQDgEHBvAeu6552TNmjXSt29f0cHYs8JcunSpsap58+bG1Pqnbdu2RtLChQuNKX8QQACBIAtQHAIIIIAAAggggAACCCCAQA4CjgxgaeDq+eeflyJFisjbb7+dLYFnfCx9+qCvjJ70bdu2+VpNWlQIUAkEEEAAAQQQQAABBBBAAAEEEHCywLkAloNaqIOx662DegvhiBEjpGbNmtm2Tgdx1wzFihXTie3lSddxsmwr/UxYsmSJ8MKA9wDvAd4DvAd4D/Ae4D3Ae4D3AO8B3gO8ByL+HuD3Kb/P/XgP+BnuCGs2xwWw3nnnHdHB21u3bi133XVXjpgnT5408iQlJRlT658CBQoYSWfPnjWm/EEAAQQQQAABBBBAAIH4FqD1CCCAAALhF3BUAEtvB3zwwQclX7588t///ld0EPacSAsWLGhkSUlJMabWP570okWLWlf5vaxPMuTVyniiIw448B7gPcB7gPcA7wHeA61ateJ7QSveB5wLeA/wHuA9wHsget8Dfgc8wpjRUQGsO+64Q/SWwPvuu0+yGpTdalu8eHEj6dSpU8bU+sfTQ8uTz7qeZQQQQAABBCIjwF4RQAABBBBAAAEEEIgfAUcFsCZPnmwcuRdffFFcLpfXy1jh/uNynUt3zxr/16pVy5ju3LnTmFr/eNIrV65sXcUyAgjEugD1RwABBBBAAAEEEEAAAQQQiAkBRwWwAhFv3Lixsdny5cuNqfXPsmXLjCTt2mjM8MdLgAUEEEAAAQQQQAABBBBAAAEEEHC+QKRb6KgAlj6BMKuXB9qz3rPcu3dvY/ajjz4yptY/nvT27dtbV7GMAAIIIIAAAggggAACCCCAgL8C5EMAgTwIOCqAFYhDv379pFSpUjJjxgwZNGiQrF27VtLS0ozpgAEDZPbs2VKyZEm56qqrAimebRBAAAEEEEAAAQQQQCBoAhSEAAIIIBCvAnEfwCpSpIg88sgjxvH/5JNPpFGjRpI/f35j+tlnnxnjaL366qtSrFgxIw9/EEAAAQQQQACBmBag8ggggAACCCCAQAwKxH0AS4/Z0KFD5YsvvhC9nbB06dKSlJQkOmj7lVdeKcnJyXLrrbdqNl4IIIAAAggYAvxBAAEEEEAAAQQQQACB8ArETQDLOvaVlbl///4ydepUOXjwoKSmpsquXbtEn2rYvXt3a1aWEUAg7wKUgAACCCCAAAIIIIAAAggggIDfAnETwPJbJGYyUlEEEEAAAQQQQAABBBBAAAEEEHC+AC1UAQJYqsALAQQQQAABBBBAAAEEEEDAuQK0DAEEYl6AAFbMH0IagAACCCCAAAIIIIBA6AXYAwIIIIAAApEUIIAVSX32jQACCCCAAALxJEBbEUAAAQQQQAABBAIUIIAVIBybIYAAAghEQoB9IoAAAggggAACCCCAQDwKEMCKx6NOm+NbgNYjgAACCCCAAAIIIIAAAgggEGMCBLACOGBsggACCCCAAAIIIIAAAggggAACzheghdEjQAAreo4FNUEAAQQQQAABBBBAAAEEnCZAexBAAIGgCBDACgojhSCAAAIIIIAAAgggECoBykUAAQQQQAABAli8BxBAAAEEEEDA+QK0EAEEEEAAAQQQQCCmBQhgxfTho/IIIIBA+ATYEwIIIIAAAggggAACCCAQKQECWJGSZ7/xKECbEUAAAQQQQAABBBBAAAEEEEAgAIEYC2AF0EI2QQABBBBAAAEEEEAAAQQQQACBGBOgugh4CxDA8vZgCQEEEEAAAQQQQAABBBBwhgCtQAABBBwkQADLQQeTpiCAAAIIIIAAAggEV4DSEEAAAQQQQCA6BAhgRcdxoBYIIIAAAgg4VYB2IYAAAggggAACCCCQZwECWHkmpAAEEEAg1AKUjwACCCCAAAIIIIAAAgjEtwABrPg+/vHTelqKAAIIIIAAAggggAACCCCAAAIxK+B3ACtmW0jFEUAAAQQQQAABBBBAAAEEEEDAbwEyIhCNAgSwovGoUCcEEEAAAQQQiGuBTfsOyxs//CL/fP97GfzvSfLX976V5ybPk4Ubd/ntcuD4Kbntna/lxlFfyoezl/m9HRkRQCAoAhSCAAIIIBBkAQJYQQalOAQQQAABBBBAIC8CM1dtlccnzJafN+ySlLPpUqV0cUlwuWTl9v3y2ve/yOg5y/0q/r0ZS+V06lm/8kZnJmqFAAIIIIAAAgj8KUAA608L5hBAAAEEEHCWAK2JOYHtB47K/2b9KhmZmXJjx8by/t8vk5EDe8i7f71U7urb1ghkTV2+SdbsOpBt22as2mIEvLLNxEoEEEAAAQQQQCCGBAhgxdDBoqoIIBB+AfaIAAIIhFNg5m9bjeBVy1oV5YpW9Y2AlWf/7etXlTZ1KhuLSzbvMaa+/uitg+PmrZKCSfmkSfXyvrKQhgACCCCAAAIIxJwAAayYO2QxV2EqjAACCCCAAAJ+ChTOnyRNa1SQjg2q+9yibLHCRvrJlFRj6uvPf2f8KqdT02RQpybiye8rH2kIIIAAAggggECQBUJaHAGskPJSOAIIIIAAAggg4L/A9e0vkIeu7Cgd6le1baS3Fa7e9buRXrdiaWNq/aPjZ63Yvk8urFpOejSpZV3NMgIIIIBA1AtQQQQQyEqAAFZWMqQjgAACCCCAAAJRIKADuW/ef1he++5n2bL/iNRzB6+6NKphq9nB46dl7LyVxq2Df+/ZSly2HCQgECcCNBMBBBBAwJECBLAceVhpFAIIIIAAAgjEuoAO1n7jqC/llre+kkc+nSWLN++RXk1ry0NXdZJ8ifavcO/N1KcOnrt1sFzxc7caBmrAdggggAACCCCAQLQJ2L/9RFsNqQ8CCCCAAAKxJ0CNEcizQKmihaRBpTJSo2wJKZAv0ShviTuItXrnudsIjYQ//sz6baus2Matg39wMEEAAQQQQAABBwoQwHLgQaVJCDhDgFYggAAC8S3Qtk5lefK6LvLCwB7yv39cLoM7NZHDJ07La9//LBv2HjqPo7cOjvmRWwfPgzCDAAIIIIAAAo4UIIDlyMP6R6OYIIAAAggggIAjBBITEuTSlvWkW+Oakp6RKd8sWX++XZ5bBwd2aizcOniehRkEEEAAAQTiSyAOWksAKw4OMk1EAAEEEEAAAWcINK1ewWjItgNHjenSLXuNWwd14YNZy0THzDK/9NZCXTdtxWZj3V/e+UYXeSGAAAII+BAgCQEEoluAAFZ0Hx9qhwACCCCAAAJxJPD29MXy7KR54mucK2XIzNS/7tcf04QElzFOlo6V5etVonABd2aRkkUKGvnqVSptLPMHgRAJUCwCCCCAAAIhEyCAFTJaCkYAasO6lAAAEABJREFUAQQQQAABBHIncORUiqzasV8Wbtrtc8O1uw8Y6dXLFjemzWtUMMbJ0rGyfL1a1qpk5POMp/XglR2NZf4ggAACCCCAAAKxJkAAK9aOGPVFAAEEEMhegLUIxLBA9wtrGrWfvmKzzF69Vf7oaGWkzV+/Q5JXbjHmezWpbUz5gwACCCCAAAIIxIsAAax4OdK0E4FcCJAVAQQQQCAyAhfVrSKXtKgrGZmZ8m7yUvnbe9/Kw5/OlL//9zt5c8oiSc/IkGsuaiRNa5wbCysytWSvCCCAAAIIIIBA+AUIYIXGnFIRQAABBBBAAIGABIZc3FSGX9lRWtSsKC6XyPY/BmzX2wEf7X+xXOsOYAVUMBshgAACCCCAQCgEKDNMAgSwwgTNbhBAAAEEEEAAAX8FdGyrB67oIO/99TIZ+6+r5d2/Xir3X95eLqxazt8ijHx/69FSxt/VX27t2txY5g8CCCAQnQLUCgEEEMhZgABWzkbkQAABBBBAAAEEEEAgugWoHQIIIIAAAg4XIIDl8ANM8xBAAAEEEEDAPwFyIYAAAggggAACCESvAAGs6D021AwBBBCINQHqiwACCCCAAAIIIIAAAgiERIAAVkhYKRSBQAXYDgEEEEAAgZwFzpw5I4cPHxad5pybHAgggAACCCCAQOwLOC+AFfvHhBYggAACCCCAAAIIIIAAAggggEBOAqyPKwECWHF1uGksAggggAACCCCAAAIIIPCnAHMIIIBArAgQwIqVI0U9EUAAAQQQQAABBKJRgDohgAACCCCAQBgECGCFAZldIIAAAggggEB2AqxDAAEEEEAAAQQQQCB7AQJY2fuwFgEEEIgNAWqJAAIIIIAAAggggAACCDhYgACWgw8uTcudALkRQAABBBBAAAEEEEAAAQQQQCA6BYIZwIrOFlIrBBBAAAEEEEAAAQQQQAABBBAIpgBlIRB2AQJYYSdnhwgggAACCCCAAAIIIIAAAggggAACuREggJUbLfIigAACCCCAAAIIRI8ANUEAAQQQQACBuBEggBU3h5qGIoAAAgggYBcgBQEEEEAAAQQQQACBWBAggBULR4k6IoBANAtQNwQQQAABBBBAAAEEEEAAgRALEMAKMTDF+yNAHgQQQAABBBBAAAEEEEAAAQQQcL5A4C0kgBW4HVsigAACCCCAAAIIIIAAAgggEF4B9oZAnAoQwIrTA0+zEUAAAQQQQAABBBCIVwHajQACCCAQewIEsGLvmFFjBBBAAAEEEEAg0gLsHwEEEEAAAQQQCKsAAaywcrMzBBBAAAEEPAJMEUAAAQQQQAABBBBAwF8BAlj+SpEPAQSiT4AaIYAAAggggAACCCCAAAIIxIUAAay4OMxZN5I1CCCAAAIIIIAAAggggAACCCDgfIFYbyEBrFg/gtQfAQQQQAABBBBAAAEEEEAgHALsAwEEIihAACuC+OwaAQQQQAABBBDwRyA9I0NW7tgvH8xeJg9/OlPuHTtD/m/MLGOqy5qu6zWfP+WRB4HICbBnBBBAAAEEAhMggBWYG1shgAACCCCAAAJhEZi/fqcMHTNdnps0T6av2Cxb9h+RI6dSjH3rdIt7WdN1vebT/MZK/iCAAAIIIIAAAg4SIIDloINJUxBAAAEE/BMgFwKxIHA6NU1Gfj1f3pyyUPYdPelXlTWf5tftdHu/NiITAggggAACCCAQAwIEsGLgIFFFBKJQgCohgAACCIRQ4OipFHl8whxZtnVvQHvR7XR7LSegAtgIAQQQQAABBBCIMgECWBE7IOwYAQQQQAABBBCwC6SlZ8ir3/0sOw8ds6/MRYpur+VoebnYjKwIIIAAAgggEHQBCgyGAAGsYChSBgIIIIAAAgggECSBT+evkvV7DgalNC1HywtKYRSCAAIIRFKAfSOAQNwLEMCK+7cAAAgggAACCCAQLQL7j56UaSs2B7U6Wp6WG9RCKSwmBag0AggggAACsSxAACuWjx51RwABBBBAAIFwCoR8X18vWS9n0zOCuh8tT8sNaqEUhgACCCCAAAIIhFmAAFaYwdkdAgggEN8CtB4BBLISyMzMlMWbd2e1Ok/pWq6Wn6dC2BgBBBBAAAEEEIigAAGsCOKzawQCEmAjBBBAAAFHCmzad1hC9dRALVfLdyQcjUIAAQQQQACBuBCIywBWXBxZGokAAggggAACMSWw/9jJkNY31OWHtPIUjgACCCCAQIACbOYcAQJYzjmWtAQBBBBAAAEEYljg8IkzIa19qMsPaeUpHAEEIinAvhFAAIGoECCAFRWHgUoggAACCCCAQNwLuEIsEOryQ1z92C6e2iOAAAIIIIBAXgUIYOVVkO0RQAABBBBAIPQCcbCHUkUKhrSVoS4/pJWncAQQQAABBBCIewECWHH/FgAAAQTiRYB2IoBAdAtUKFE0pBUMdfkhrTyFI4AAAggggEDcCxDAivu3AAC5ECArAggggAACIROoXb6klChcICTlJya4ZO+RE5KZmRmS8ikUAQQQQAABBBAItUCYA1ihbg7lI4AAAggggAACsSngcrmketkSIal8ekam/HvqIhk2Nlnmrd0uGQSyQuJMoQgggAACZgHmEQiuAAGs4HpSGgIIIIAAAgggkGuBwyfPyGvf/Swrt+/P9ba52WD34ePyn2mLZeiY6TJ79TbRwFZuticvAgiEWYDdIYAAAgicFyCAdZ6CGQQQQAABBBBAIPwCM1dtlWFjp8vCTbtDsnOXj6cP6u2E7yYvkfs+niYzVm2Rs+kZIdl3NBRKHRBAAAEEEEDAGQIEsJxxHGkFAggggAACoRKg3BAJaBDp6S/myn9nLpVTKWlee/EVdPLK4OdCg8pl5KWBPaXrBTUkMcH+tW//sZPy/sxf5Z6Pp8q0FZsljUCWn7JkQwABBBBAAIFwC9i/yYS7BuwPAQQQcLwADUQAAQT+FNDb9r5avE4eGDdD1uw68OeKP+bqVSwtj1/TWaqVKf5HSmAT3f6+S9tJFXc5f+/ZSl69qZf0aFxL8iXav/4dPH5aPpy9TO4ePUV+WLbRHchKD2ynbIUAAggggAACCIRIwP4NJkQ7olgE8iTAxggggAACCDhAYMv+I/LIZzPl0/m/2YJEBZPyyS1dmslT13WRhpXLuqddpVXtSgG1Wrd76rquUrzQn081LF+8iNzevYW8flMf6d20tiT5CGTpWFwfz10hd344Rb5dukFS0s4GtH82QgABBBBAAAEEAhbIYkMCWFnAkIwAAggggAACCARLIOVsuoybt1IemzBLtv1+1FZs8xoV5KXBPaVPszricp0btKpQ/nwy7LL2cs8lF0mlkkVt2/hK0HyaX7fT7X3lKVOskNzatbm8cUtf6de8ruTPl2jLdvRUilHfu0ZPFe0tdjqVQJYNiQQEEEAgigWoGgJOFCCA5cSjSpsQQAABBBBAIGoEVu3YLw+MSzZ6NOntg+aKFSuUX/7Vp40Mv7KjlC1W2Lzq/PxFdau4g1u95NH+F0tfd4CrbsXS5/PqNrqs6br+pcG9RPOf3zibmVJFCspNnZvKKHcg67KW9aRAUj5b7mOnU4zeYneNniJfLlxrG6vLtgEJCDhHgJYggAACCESZAAGsKDsgVAcBBBBAAAEEnCFwMiVN9El/z06aJ/uPnrQ1qlPD6vLqkN7SsUE12zprQmKCSy6sWk5u7tJMRlzfVd68ta+Mv6u/MdVlTdf1ms+6bU7LJQoXkEGdmsib7kDWla0biK+eWyfOpMrnP6+WO92BLJ3qck7lipADAQQQQAABBBAIngABrOBZUhICCCCAAALBFaC0mBX4ecNOGTpmmsxevc3WhnLFC8uDV3aUO3q3lqIF89vWRypBe4MN6HCh0SOrf9uGUrhAkq0q+rRE7Yl1lzuQpeN4HT+dastDAgIIIIAAAgggEAoBAlihUKVMBBCIGgEqggACCIRT4NCJ0/LytwvkjR8Wio4jZd53gstljDn14qCe0qxGBfOqqJrXoNp17S4wemTpVJetFdQxsXRsLO2RpWN7Wdtqzc8yAggggAACCCCQVwECWHkVdP72tBABBBBAAAEEchDIdK+fvnKzDBubLEs273Evef9frUxx0acL6phT+rRB77XRuaQ9sLQnlo6RpT2zipueaOipsT6lUJ9WqD2y9OmF+hRDzzqmCCCAAAIIIBBzAlFdYQJYUX14qBwCCCCAAAIIRLvA7sPH5amJc+SDWcvkdGqaV3XzJSbI9e0vkOdv7C462LrXyhhZ0DGxdGysUbf0McbK0jGzrFVPPZsuPyzbKHePniIfzl4mB4+ftmZhGQEEEIgTAZqJAAKhEiCAFSpZykUAAQQQQAABRwukZ2TIpEVr5cFPZsi63QdtbW1QqYyMHNhDrm7TUBITYv8rlz6lUJ9WqAPIa08yfYqhtdFp6RkybcVmuefjqfL+zF9l/zH74PXWbVhGwCZAAgIIIIAAAj4EYv/blI9GkYQAAggggAACCIRSYNO+w/LQ+JkyYcFq0aCNeV+F8ifJbV2byxPXdZHKpYqZV4VtPpQ7SkpMNMbyeuOWvnKru51lihWy7e6sO5A1Y9UWue/j6fJu8hLZe+SELQ8JCCCAAAIIIIBAbgQIYOVGi7wIIIAAAvEiQDsR8CmgYz7pWE+PT5gtOw4es+VpWauSvDy4p/RqWltctrXOSkhKTJDe7na+flMfub17CylfvIitgdpLTZ/EOGzsdPnPtMWit1vaMpGAAAIIIIAAAgj4IUAAyw8ksiCAQCACbIMAAgg4S2DFtn1y/7hkY6ynjEwdtv3P9um4UHf1bSv3X95eShe190j6M6fz5nScrx6Na8mrN/WSv/dsJRVLFrU1Mj0jU+at3S73j02WN6cslJ0+gn+2jUhAAAEEEEAAAQRMAgSwTBhRN0uFEEAAAQQQQCDiAifOpMpb0xbL81/9JL8fO2WrT5dGNeTlwb2kff2qtnXxlJCYkCBdL6ghrwzpJXf0bu3z9kkN/M1fv1MecAcCX/v+F9l24Gg8EdFWBBBAAAEEshZgTY4CBLByJCIDAggggAACCMSrwPz1O2TomOny49rtNoLyJYrIw1d3kn/0aiVFC+a3rY/XhASXSzo1rO4O6vWUO/u2lWplitsotP/awo27jAHwX/l2gWzZf8SWhwQEEEAgtwLkRwABZwsQwHL28aV1CCCAAAIIIBCAwIHjp2Tk1/PlzSmL5NjpFK8SNEBzact68uKgntKkWnmvdSz8KeByuaRD/aoy0u107yUXSY2yJf5caZpbvHmPPPzpTMN7w95DpjXMRkCAXSKAAAIIIBC1AgSwovbQUDEEEEAAAQQQCLdAZmamTF2+ybjFbdnWvbbdaxBmxA1dZXCnJlIgX6JtvQhJVgEdzL5t3SrywsAeMvSy9lKrfElrFmNZvXVw/Ocmz5O1uw8YafxBAAEEEEAAAQQ8AgSwPBJMEUAAAQSiQ4BaIBAhgZ2HjskTE+fI6DnL5XTqWa9aJCUmyoAOF/fza74AABAASURBVMqzA7pL7fKlvNax4L9A69qV5Dm34fArOki9iqV9brhy+355auJcGfHlj/Lbzt995iERAQQQQAABBOJPgABW/B1zWhwHAjQRAQQQQMB/gfSMDPnilzXy0PiZsmGP/Ra2RlXKyouDesiVrRtIYoL2J/K/bHL6Fmhes6I8fX1XefiqTtKwclmfmVa7g1fPuINYT7qDiiu27/OZh0QEEEAAAQQQiB8BAli+jzWpCCCAAAIIIBAHAhqwetAduJroDmCdTc/wanHh/Elye/cW8tg1naViyaJe61gIjkCT6uXliWs7y2P9L5YLq5YTX/+t231Qnp/8kzw2Ybb86uO2Tl/bkIYAAggggEAuBMgaIwIEsGLkQFFNBBBAAAEEEAiewJm0s8atgnrL4M6Dx2wFt65TWV4e0kt6NK4l9Lmy8QQ94QJ38OpRdxDryWu7SNPqFXyWv3HvIXnx6/nGgO868LvPTCQigECEBNgtAgggEHoBAlihN2YPCCCAAAIIIBBFAjpY+P1jk43B2nXQdnPVShYpKPrEvKGXtpNS7nnzOuZDL9Cgchl56KqOMuL6rtKiZkWfO9yy/4i88u0CGf7JDPll4y7J9JkrBhOpMgIIIIAAAghkK0AAK1seViKAAAIIIIBArAjkVM9jp1Pk31MXyciv58uB46ds2btdWFNeGdxL9Il5tpUkhFWgbsXS8sAVHYwB37U3nK+dbz9wVF7//hd5YFyyzF+/Q6zBSF/bkIYAAggggAACsStAACt2jx01RwABBIItQHkIOFbgx7XbZeiY6fLTuh22Nur4Vnr72t96tJTCBZJs60mInECt8iVFe8ONHNhDLqpbRVwu+w2degvom1MWybCxyTJ3zXZJz6BPVuSOGHtGAAEEEEAgdAIEsEJnS8lxKUCjEUAAAQSiSeD3Y6fk+a9+kremLZYTZ1K9qqZPFLy8VX3R4EhWA4h7bcBCxASqly0h91xykbzoDmR1qF9NEnwEsnYfPi5vT1/sDlROk9mrt7oDWd6D8kes8uwYAQQQQAABBIIiEH0BrKA0i0IQQAABBBBAIJ4F9HayH5ZtNG4vW7Ftn41Ce/Y8c0M3GdixseTPl2hbT0J0ClQtU1zu7NtGXhrcUzo3qi4ahLTWdN/Rk/Ju8lK59+NpMmPVFrE+XdKan2UEEEAAgQgKsGsEciFAACsXWGRFAAEEEEAAgegX2HHwmDz++Rz5eO4K0acNmmuswSoNWo24vpvULFfSvIr5GBKoXKqY/LNXa3llSG/pekFNdyDL/pVWe9+9P/NXufujqcaA/Wnp9MiKoUNMVXMhQFYEEEAgXgTsn/bx0nLaiQACCCCAAAKOEtCeNhMWrJaHxs+UjXsP2dqmtwm+OKin6G2Dvnru2DYgIeoFKpQoIn/v2VJeu6m39GhcS/Il2r/aHjpxWkbPWS53jZ4i2isv9Wy6tV0sI4AAAggggEAMCNg/5WOg0lQRAQQQQAABBKJJIPJ1Wbf7oAz/ZIZMWrTWNvZRkQJJogO060DtGvCIfG2pQbAFyhUvLLd3byFv3NxH+jSrI0mJ9ttCj5w8Y/TKu/PDKfLN0vWSknY22NWgPAQQQAABBBAIoQABrBDiUjQCCCDgtwAZEUAgIIHTqWnywaxl8tQXc0UH8bYWok+ue3lIL+l2YU3rKpYdKFC6aCG5pUszGXVLH+nXvK7P8c2OnU6RT+atkjtHT5HJi9aJvoccSEGTEEAAAQQQcJwAASzHHdL4bRAtRwABBBCIL4Elm/fIsLHJMn3lZtFB282t10DG0EvbGU+uK1m4oPBffAmULFJQburcVN68ta9c3rK+FEzKZwM4fjpVPlvwm9w1eqp8sXCNnEpJs+UhAQEEEEAAAQSiR8AcwIqeWlETBBBAAAEEEEAgC4Gjp1LkjR8WysvfLhAd38iczeVe0LGQ9Cl1retUdi/xfzwLFC9UQAZ2aiyjbukrV7VpIIXyJ9k4TpxJlYk/rxG9tVDHUNNlWyYSEEAAAecJ0CIEYk6AAFbMHTIqjAACCCCAQPwKzF69TYaNnS4/b9hpQ6hUsqg8fm1nYyykwj4CFbYNSIgbgWKF8ssN7S80emRd07aRFC5gD2SdSk0zxlC7a/QUGf/TKjl2OiVufGhooAJshwACCCAQTgECWOHUZl8IIIAAAgggEJDA/qMn5dlJ8+Td5CVi7SGTmJBg9K4ZOainNKxcNqDy2ShCAmHebRF34Orado2MQNb17S+QogXz22pwOvWsfL1kvdz14RQZO2+laI8/WyYSEEAAAQQQQCDsAgSwwk7ODhFAAAEEEAiegNNLysjMlO+WbpAHxiXLqh37bc2tU6GUPDugm9G7JimRrzU2IBJ8ChTOnyRXt2lo3Fp4Y8fGorcaWjOmnE033nt6a+FHc5bL4ZNnrFlYRgABBBBAAIEwCvBNL4zY7AoBBKJSgEohgECUCmz7/ag89tlsoxeMBhPM1SyQlE8GX9xEnr6+q9QoW8K8inkE/BYolD+fXNGqvoy6ta/xfvI14H9aerpMWb5J7h49RT6YvUwOHD/ld/lkRAABBBBAAIHgCRDACp5lHJdE0xFAAAEEEAiegAYMPp3/mzzy2SzZvP+wreAm1cvLi4N6yKUt6kmCS4dtt2UhAYFcCRTIl2i8n0bd2kdu7tJMShWxP7kyLT1Dpq/YLPd+PE3+O3Op7D92Mlf7IDMCCCCAAALOEIhcKxwXwEp3XyV76623pE2bNlKkSBEpVqyYtG3bVv7973+LrsuKetasWXL11VdL1apVpUCBAsZ04MCBsmDBgqw2IR0BBBBAAAEEgiywZtcBeWDcDPlq8TpJz8jwKl3HK/pnr1by8FWdpHzxIl7rWEAgGAJJiYnSt1kdeeOWvnJb1+ZStlhhW7Fn3YGsmau2yn0fT5d3pi+RvUdO2PKQgAACCGQrwEoEEAhIwFEBrMzMTBkwYIDccccdsnjxYjl16pScOHFCFi1aJHfeeaf06NFDUlLsT5T58MMPjXWTJ0+WXbt2SWpqqjEdP368dOzYUT744IOAcNkIAQQQQAABBPwT0CfAvT/zVxnxxVyfAYH29avKK0N6SedGNfwrkFwI5EEgKTFBejWtLa/f3Fv+2r2llC9hD5hqgHXOmm0ydMx0+c/URbLr0PE87JFNcytAfgQQQACB+BNwVABLe1lNnDhRqlSpIjo9ePCgHD16VL766iujR9WcOXPk2Wef9TrKx44dk/vuu080+DVo0CBZvXq1EeTSaf/+/Y30YcOGGUEtrw1ZQAABBBBAAIGgCCzatFuGuYMAM1ZtkUxLiWWKFZL7L+8gd/Vt63OgbUt2Fv0XIKcfAokJCdK9cU15dUhv+UevVlKxZFHbVvqggXnrdsj945Jl1JSFsuPgMVseEhBAAAEEEEAg7wKOCmC9//77hsjnn38u11xzjZQuXVqKFy8uV1xxhYwZM8ZY55kaC+4/2uvqyJEj0q9fPxk7dqw0atRI8ufPb0wnTJggrVq1ksOHD8u0adPcufkfAQQQQAABjwDTvAocOXlGXvvuZ3nV/bI+4c3lcknvprXlpUG9pGWtinndFdsjkCeBxASXdGlUw+gFeEefNlKldDFbeXoxdMH6nTLcHcjS97U+hMCWiQQEEEAAAQQQCFjAUQGs5cuXGz2m2rdvbwO56KKLjLT9+/cbU8+f+fPnG7M33HCDMTX/SUxMlNtvv91ImjJlijHlDwIIBFGAohBAIG4FZv22VYaOnS4LN+22GWhw4IlrO8utXZuLPiXOloEEBCIkkOAOrHZqUM0dWO0pd/drK9XKFLfVRHsR6vv6wfEz5OVvF/h8EIFtIxIQQAABBBBAIEcBRwWwsmutJ1DVokULr2xLly41lps3b25MrX90AHhNW7hwoU6i7kWFEEAAAQQQiCUBHfB6xJc/ynszlsqplDSvqudLTJD+bRvKCzf2kAaVynitYwGBaBJwuVzSrl5VGTmop9x7aTupUa6Ez+ot2bxHHvl0loz86ifZsOeQzzwkIoAAAggg4K9AvOdzfABr79698s4778iNN95oPF3whRde8Drmu3efu/KrTx/0WvHHgid927Ztf6QwQQABBBBAAIHcCqRnZMrXS9bL8E9myOqdv9s2r1extDw3oLtc1+4C0UCWLQMJCEShgMtdp7Z1KosGXYdd1l5qly/lTrH/v2zbPnn889ny3KR5ok/atOcgBQEEwiTAbhBAIIYFHB3A6tatm1SqVEn++c9/ytmzZ2XGjBnSqVMnr8Olg7hrQrFi9rEMzOlHjhzRRV4IIIAAAgggkEuBLfuPyKOfzZLxP62S1LPpXlsXTMonN3VuKk9d18Xn7VhemVlAIIoFWtWuJM8O6CbDr+wo9SqV9lnTlTv2y9NfzDVeq9zzPjNFfSIVRAABBBBAIDICjg5gpaSkSOvWraV8+fLGQOz6VEEdmN1MffLkSWMxKSnJmFr/FChQwEjSAJgxE8CfJUuWCC8MeA/wHuA9wHsg3t4DvyxaLK99McMdvJopW3+3XwiqVaqQ3NSsgpRPPyp6S3/c+PC9wNHfi9IP7JQraxeT6xpXkGolCvr85qi9sJ6dNE+GffidfJE8z9Ee/Lvms4/3AO8B3gOx+R7w+QEW4URHB7B03KtFixbJvn37ZNKkSZKamio6WPvUqVPPsxcseO6LhQa7zieaZjzpRYvaH5tsysYsAggggEAYBdhV9AtsP3pGRv+6WxbuOioZOqq1qcqFkhLkkvpl5ZoLykvxAvlMa5hFwDkCNdzBqxvcQawBTSpKjZKFfDZs1/EUmbh6v4xdvkc2HTrtMw+JCCCAAAIIIHBOwNEBrHNNPPf3qquukn//+9/GwogRI4yp/ile/NzTY06dOqWLtpenh5Ynny2DHwmtWrUSXhhE2XuA9yT/LnkP8B4IyXugYeOmsviwSyas2idHzpy1fUrqE9zeuOUSGdK3c0j2z7mWz9toew9c2a2DvHBTP+M22aY1Ktj+TWjC3hOpMmnNfpm4/qhklqzEvw3Oz7wHeA/wHuA9EPH3gEThf3ETwFL7Sy65RCeyYsUKY6p/atWqpRPZuXOnMbX+8aRXrlzZsopFBBBAAAEEEDAL/LJxlwwbM11mr95qTjbmyxYrbIwNdEefNlKsUH4jjT8IxJNA/Upl5KErO8ozN3STlrUq+my63mr7ync/ywPjkuXnDbvE0nnR5zYkIoAAAgiEQ4B9RIOAowJYOtaVy+WStWvX+rQ9ceKEkZ4v35+3KzRu3NhIW758uTG1/lm2bJmRpFfzjBn+IIAAAggggICXwKETp+WVbxfI69//IkdOnfFal+D+XO7brI68NLinNM+i94nXBiwg4HCBOhVKyf2Xd5Dnb+wubepUFn2SobXJOw4ekzd++EUeGJssP63bIRmZhLKsRizHoABVRgABBPIo4KgAVteuXQ2O0aNHG1Prn/HjxxtJF198sTHVP71799aJfPTRR8bU+seT3r4JDAPeAAAQAElEQVR9e+sqlhFAAAEEEIhrAf1Jnbxyi9zv/pG9ePMem0W1MsXlyeu6yM1dmok+bdCWgQQE4ligZrmSct+l7WTkoJ7Srl4Vcbnsoaydh47Jv6cuMno2zl2zTdKtA8rFsR9NRwABBBCIPwFHBbDuv/9+SUhIkNdff10+/PBDOXTokKSnp8uePXuM8a+efPJJ0d5XjzzyyPkj3a9fPylVqpTMmDFDBg0aZPTeSktLM6YDBgyQ2bNnS8mSJUXH0Dq/ETMIIIAAAgjEucCeIyfk6Ylz5X+zfpVTqWleGvkSE+Tado2MHib1Kpb2WhfhBXaPQNQJaKD37n4XyYuDekjHBtVEey1aK6n/3t6evkSGjpkms37bKukZGdYsLCOAAAIIIOB4AUcFsNq0aSNvvvmmaADqtttukzJlyhgBKx2/6s477zSCWR988IG0bdv2/IEtUqSIeAJan3zyiTRq1Ejy589vTD/77DPjatirr74qxYoVO78NMwgggED8CtDyeBfQH86TF62T4eOSZe3uAzaOBpXKyAs39pBr2jaSxARHfc2wtZUEBIIpULV0cflXnzby8pBe0rlRDfe/H3uPrH1HT8p7M5bKPR9NE+39eDadQFYwjwFlIYAAAghEt4Djvln+3//9n8ydO1euuOIKI4CVlJQkVatWlZtvvlmWLl0qQ4YMsR2RoUOHyhdffCF6O2Hp0qVFt9Gg15VXXinJycly66232rYhAYGABdgQAQQQiFGBTfsOy8OfzpLPFvwmaZYfzoXyJ8mtXZvLE9d2liqluegTo4eYakeBQKWSReWfvVrJq0N6S7cLa7oDWfav6weOnzJ6P9790VSZunyT7d9jFDSDKiCAAAIIIBB0AfsnYtB3EfwCcyqxY8eO8tVXX8mBAwckNTVVduzYITou1oUXXpjlpv3795epU6fKwYMHjW127dolkydPlu7du2e5DSsQQAABBBCIB4GUtLMy5scV8viE2bL9wFFbk/WJai8N6im9m9Y2ei7bMpCAAAK5Fihfooj8rUdLef3m3tKzSS1JSrR/bdcHKIyes1zu+nCKfP/rRkk5m57r/bABAgggEO0C1A8Bj4D9k9CzhikCCCCAAAIIxL3Ayu375YFxM4wfx9YnoRUvVEDu7NvWeKJamWKF4t4KAARCIVC2WGH5S7cW7kBWH+nTrI47kJVo240+/VODzBrI+mbJejnjDjrbMpEQzwK0HQEEEHCEAAEsRxxGGoEAAggggEBwBU6cSZW3py+W5ybPk/3HTtoK1zF6XhnSSzrUr2pbRwICzhOIfItKFy0kt3RpJqNu7SOXtKgrBfLZA1nHTqfIJz+tkjs/nCKTFq2V05YHLES+FdQAAQQQQACBwAUIYAVux5YIIIAAAgg4UmD++p0ydMx0mbtmu6195YsXkYev6mSM0VO0YH7b+iwTWIEAAkERKFm4oAy5uKk7kNVXLm9VXwom5bOVqwHoCQtWG4GsL35ZIydT0mx5SEAAAQQQQCDWBAhgxdoRo74IIBC3AjQcgVALHDx+Wl76Zr68OWWhaE8O8/4SXC65tEU9eXFQD2lSvbx5FfMIIBABgeKFCsjAjo3lzVv7ytVtGkrh/Em2WmjgaqI7gKW3FmpASwNbtkwkIIAAAgggECMCBLBi5EBRzaAIUAgCCCCAgA+BzMxMmbZis9w/bros3bLXlqN62RLy9PVdZfDFTaSAj94etg1IQACBsAloT8jr219g9Mi69qJGUqSAPZB1KjXNuKVQby3UWwytAeqwVZYdIYAAAgggkAeBXAaw8rAnNkUAAQQQQACBqBPYdei4PDlxrnw4e5mcTj3rVb+kxAS5of2F8tyAblKnQimvdSwggEB0CWjg6hp3AEt7ZGlASwNb1hrq4O46yLv2yNJB33Xwd2selhFAAIE/BZhDILoECGBF1/GgNggggAACCIRFID0jQ75YuEYeHD9D1u85aNtnw8plZeSgnnJVmwaSmMDXBRsQCQhEqUCh/EnGLYUayNJbDPVWQ2tVU86mG08WvevDqTJ6znI5dOK0NQvLwRKgHAQQQACBoAnwjTRolBSEAAIIIIBAbAhs2HvIHbiaKRN/XiNn0zO8Kq3j6NzevYU8fm1nqVSyqNc6FhCIhAD7DExAB3fXQd5H3drXGPRdB3+3lpSWni5Tl2+Sez6aKv+b9ascOH7KmoVlBBBAAAEEokaAAFbUHAoqggACCCCAQEgEzheqtw99NGe5PPH5HNl58Nj5dM9M69qV5KXBPaVH41ri8iQyRQCBmBYokC9RLmlRV0bd2kdu6dJMShctZGtPmjuQnbxyizuQNU3em7FU9h89actDAgIIIIAAApEWIIAV6SPA/hFAIAYEqCICsS+wbNs+uX9sskxZvkl00HZzi7Rnxj2XXCRDL2vv88etOS/zCCAQmwJJiYnSp1kdeePmPvKXbi2kbLHCtoborcWzftsq942ZJm9PXyJ7jpyw5SEBAQQQQACBSAkQwIqUfLztl/YigAACCERE4PjpVPnP1EUy8quffN4e1O3CmvLykF5yUd0qEakfO0UAgfAK5EtMkJ5NasnrN/eWv/VoKRVKFLFVID0jU+au2SbDxkyXf7vPHzsP2Xts2jYiAQEEEEAAAY9AiKYEsEIES7EIIIAAAghEWmDe2u0ydOw0mbduh60q+qP10f4XGz9g9elltgwkIICAowUSExJEA9ivDOkt/+zVyueYdxmZmfKT+/zxwLgZ8sYPv8gOH7ceOxqJxiEQQQF2jQACdgECWHYTUhBAAAEEEIhpAR2I+YWvfpL/TFss2gPL3JjEBJdc3rK+vDiop1xYtZx5FfMIIBCHAnpO6NyohtET81992kjV0sVtCnrb8c8bdsnwccny6nc/y9bfj9jyRGECVUIAAQQQcJgAASyHHVCagwACCCAQvwL6I/OHZRuNsa6Wb9tng6hZrqSMuL6bDOzUWPLnS7StJwEBbwGW4kkgweWSjg2quYPbPeTufhdJtTI+AllukEWbdstD42fKS9/Ml037DrtT+B8BBBBAAIHwCBDACo8ze0EAAQQQiEeBMLZZb+15/PM58vHcFaJPGzTvWoNVAzs2lmdu6Ca1ypc0r2IeAQQQ8BJwuVzSrl4VdyCrpwy9tJ1o4Nsrwx8LS7fslUc/myXa23P9noN/pDJBAAEEEEAgdAIEsEJnS8kIIBAEAYpAAIHsBc6mZ8jnP682ekRs3HvIlvmCquVk5MAecnmr+qK3CtkykIAAAghkIdC6TmV5/sbucv/lHaROhVI+c2lvzyfcwfNnJ82TNbsO+MxDIgIIIIAAAsEQIIAVDMXoLoPaIYAAAgg4VGDdnoPy4PgZ8uXCtZKekeHVysIFkowB2h/rf7FULFnUax0LCCCAQG4EWtaqaPTgfPDKjlK/Uhmfm67asV+e/mKu8VrpnveZiUQEEEAAgVALOLp8AliOPrw0DgEEEEDAiQKnU8/KB7OXyVMT58quQ8dtTWxbt4q8MriX8YQx20oSEEAAgQAFmtWoIE9d10UeubqTNKpS1mcp2gvruUnz5PHPZ8syH2Px+dyIRASiSoDKIIBAtAokRGvFqBcCCCCAAAII2AWWbtkj94+bLtNXbBYdtN2co1SRgnLfpe3k3ksukpLueeE/BBBAIAQCjauVl8ev6Wy8mrjnbbtwJ2zYc0hGfvWTMU6WnrfcSfyPAAIIIIBAngQIYOWJj40RQAABBBAIj8Cx0ykyaspCeembBXLw+GmvnbrcSz0a15KXh/SSNnUqu5f4P9YFqD8CsSCgvbAevrqTPH1dV2leo4LPKuuTCvW8pbc7L9y0WzJ95iIRAQQQQACBnAUIYOVsRA4EEEAAgdgTcFSN567ZJkPHTJcF63fa2qXjWz12TWe5vXsLKZw/ybaeBAQQQCDUAvUqlZbhV3aUZwd0k5a1Kvnc3bbfj8pr3/0sw8cly88bdtp6kPrciEQEEEAAAQRMAgSwTBjMIoCAWYB5BBCItMD+Yyflucnz5O3pS+TEmVSv6iQmJMiVrRvIi4N6ZDkWjdcGLCCAAAIhFqhdvpTcf3l7eeHGHtK2TmXR3qHWXe44eEze+GGh3O8OZM1bt0MyMumTZTViGQEEEEDAtwABLN8uwUmlFAQQQAABBAIQ0B903/26QR4YN0NWbt9vK0F/JGpPhwEdLpSkxETbehIQQACBSArUKFdC7r20nYwc1FPa1asqLpc9lKUPoPjP1EVG79I5a7ZJegaBrEgeM/aNAAJBEKCIkAsQwAo5MTtAAAEEEEDAf4FtB47K4xNmy9gfV0pK2lmvDQvkS5TBnZrIiBu6So2yJbzWsYAAAghEm0C1MsXl7n5t5SV3IKtTg2qS4COQtffICXln+hK5b8w0mblqqzuQlRFtzaA+YRRgVwgggEB2AgSwstNhHQIIIIAAAmESSEvPkE/n/yaPfDpLdNBj6271SV8vun8EXtqyns8fgdb8LCOAQFwKRGWjq5QuJnf0aSOvDOklXRrVkMQE+0+Q/UdPyn9nLpV7Ppom01duFj0nRmVjqBQCCCCAQMQE7J8eEasKO0YAAQQQQCA+BdbsOmAMbPzV4nW23gdFC+aXf/RqJfqkr/IlisQnUFhbzc4QQCBUAhVLFjXOZ6+6A1ndG9eUfIn2nyIHjp+SD2YtcweypsqU5Zvcgaz0UFWHchFAAAEEYkzA/qkRYw2guggggAACUSZAdfwWOJWaJu/P/FVGfDFX9hw5YdtOx455efC5Hgu2lSQggAACMSqgwfi/dm8pr93UW3o1qS1JPgJZh06clo/mLJe7PpwqOiZgylkCWTF6uKk2AgggEDQBAlhBo6QgBIInQEkIIOB8gcWbdsv9Y5NlxqotYh26uHTRQsaTvHTsmBKFCzgfgxYigEBcCpQtVlhu69Zc3rilr/RtVscdyLI/lOLIqTPGmIB3fThFvl6yXk6neo8NGJdwNBoBBBCIUwGnBrDi9HDSbAQQQACBaBfQH2Ovf/+LvPLdz6I9DMz1dblc0qtpbXl5cE9pWauSeRXzCCCAgGMFShUpKDd3aSZv3tpXLm1RT/SBFdbGHjudIuN/WiV3jZ4ikxatFe3Bas3DMgIIxK0ADY8TAQJYcXKgaSYCCCCAQOQFZv22VYaNmS6/bNxlq0zlUsXkiWs7y21dm0uh/Em29SQggAACThfQHqeDL24io9yBrCta1XefC/PZmnziTKpMWLBa7vxwikz8ZY2cTEmz5SEhEAG2QQABBKJfgABW9B8jaogAAgggEOMC+46elGe+/FHem7HU9mMrMSFBrm7TUEYO7CENKpWJ8ZZSfQTiWICmB02geKECcmPHxjLqlr7G+bGwj6D+KXfg6gt3AEsDWZ8t+E2On04N2v4pCAEEEEAgOgUIYEXncaFWCCCAAAIOEEjPyJRvlqyXB8Yly287f7e1qG7F0vL8jd3l+vYX+Hwal20DhyfQPAQQQMAsULRgfuP8qLcWXtuukLxY0gAAEABJREFUkeiyeb3On05Nk8mL1hm3Fn4yb5UcO52iybwQQAABBBwoQADLgQeVJiGAQNwK0PAoEtiy/4g8NmGWfPLTKkm1PD2rYFI+ualzU3n6ui5SrUzxKKo1VUEAAQSiT6BwgSS5pm0jGXVLH7mh/YVSrFB+WyXPpJ2Vb5auN24t/HjuCjly8owtDwkIIIAAArEtQAArto8ftQ+6AAUigAACeRPQYJUGrTR4pUEsa2lNa1SQFwf1lH7N64rL5bKuZhkBBBBAIAsBHR/wqjYN5M1b+srATo1FbzW0ZtVz8A/LNspdo6fK6DnLbQ/LsOZnGQEEEEAgdgSCH8CKnbZTUwQQQAABBIIqoLcJ6u2Cetug3j5oLlxvfbmjd2t56MqOUq54YfMq5hFAAAEEciFQICmfXN6yvuithdqbtWSRgrat09LTZeryTXL3R1Pl/Zm/yu/HTtnykIAAAkEQoAgEwihAACuM2OwKAQQQQMCZAjqY8HszlhoDteuA7dZWdmxQTV4d0ls6NaxuXcUyAggggECAAvnzJRq9WXWw91u6NJPSRQvZSjqbniEzVm2Rez+eJu8mLxVf52jbRmFOYHcIIIAAAv4JEMDyz4lcCCCAAAII+BT4ZeMuGTp2usz6battfdlihWX4FR3kX33a+ByzxbYBCQggEIgA28S5QFJigvRpVkfeuLmP3N69hc9erukZGTJ79VYZOmaavD19sew+fDzO1Wg+AgggEHsCBLBi75hRYwQQQACBKBA4fPKMvPLdz/L697/YBgt2uVzGj6mXBveU5jUrRkFtc6oC6xFAAIHYF8jnDmT1aFxLXrupt/y9Z0upUKKIrVHpGZkyd812uX9ssrw5ZZHsPHTMlocEBBBAAIHoFCCAFZ3HhVohgECsCVDfuBHIdLdUb0cZNma6LN60273k/X/VMsXlqWu7iN7Ook8b9F7LEgIIIIBAqAUSExKk6wU15ZUhveWfvVpL5VLFbLvMyMyU+et3yAPjZhgXIrYfOGrLQwICCCCAQHQJEMCKruMR17Wh8QgggEC0C+w5ckJGfDHXGBD4VGqaV3X1yv+1FzWSF27sLvUqlfZaxwICCCCAQPgFEhNc0rlRdXl5cE+5s28b0QsM1lpkugNZv2zcJcM/mWH0qvX19FjrNiwjgAACCORdIJASCGAFosY2CCCAAAJxJaC3nHy1eJ0Md1+pX7PrgK3t9SuVkefdgatr3AGsxAQ+Wm1AJCCAAAIRFHC5XNKhfjV5cVBPueeSi6R62RI+a6O9ah/+dKa8+PV82bj3kM88JCIQRQJUBYG4E+BbdtwdchqMAAIIIJAbgU37Dssj7h80n87/TdLS0702LZQ/n3Gr4JPXdpaqpYt7rWMBAQQQQCC6BFzu6lxUt4qMHNhDhl7aTmqVL+lOsf//69a98tiE2fL85J9k3e6D9gykIIAAAghERIAAVkTY2SkCCCCAQLQLpJxNl7E/rpTH3T9itvkYG6VFzYry0qBexmDtLpf+LIr2FlE/BEIgQJEIxKhA6zqV5bkB3eWBKzpI3Yq+b/tesX2fPDlxjjzz5Y+yeufvMdpSqo0AAgg4R4AAlnOOJS1BAAEEEAiSwMrt++WBscny3a8bRAf6NRdbvFABYywV/dFTplgh86qA5tkIAQQQQCByAnoxYsT1XeWhqzpKg8plfFbkN3fwaoQ7iPXUxLminw8+M5GIAAIIIBByAQJYISdmBwggEGIBikcgaAInzqTK29OXyHOT58n+Yydt5epgwK8M6WWMpWJbSQICCCCAQMwKNK1eQZ68tos82v9iuaBqOZ/tWLv7gPH5oD1zl23d6zMPiQgggAACoRMggBU62xgqmaoigAACCCxYv1OGjpkuc9dss2GUK17YuDr/z16tpWjB/Lb1JCCAAAIIOEPgQnfw6jF3EOuJaztLk+rlfTZqw95DMvLr+aIDvi/evMdnHhIRQACB6BWI3ZoRwIrdY0fNEUAAAQSCIHDw+Gl56Zv5MmrKQjl2OsWrxASXSy5pUVdeGtRT9Oq810oWEEAAAQQcK9Cwcll5+KpO8vT1XaV5zYo+27ll/xF55dsF8uAnM2Thxl2S6TMXiY4UoFEIIBARAQJYEWFnpwgggAACkRbQHxrTV2yW+8cly9It9ltBqpctYfxwGXJxUymQlC/S1WX/CCCAgKMEYqUx9SqWluFXdDAGfG9du5LPauuDPl77/hcZ7v48mb9+p2Rm6ieMz6wkIoAAAgjkQYAAVh7w2BQBBBBAIDYFdh06Lk99Pkc+mL1MTqemeTUiKTFBrm9/gfvHSjepU6GU1zoWEIgiAaqCAAJhFKhVvqQMvay9vDCwh7StW0VcPva94+AxeXPKQhk2Nlnmrd1uewiIj01IQgABBBDIhQABrFxgkRUBBBBAILYF0jMy5MuFa+XB8TNk3Z6DtsboLSP64+TqNg0lMYGPSBsQCQgggECcC9QoW0LuveQieXFQT+lQv6q4XPZQ1u7Dx+U/0xYb4yrOXr1N0jPokRXnbxuajwACQRLg23mQICkGgbgUoNEIxJDAxr2H5KHxM+Xzn1fL2fQMr5oXzp8kf+nWQh6/trNULlXMax0LCCCAAAIIWAWqlikud/ZtKy8P7imdGlZ3X/SwB7L2Hjkh7yYvkfs+niYzVm2xffZYy2QZAQQQQCB7AQJY2fuEfC07QAABBBAIrcCZtLPy8dwV8sTnc0Rv77DurVXtSvKS+wdIzya1xP7zw5qbZQQQQAABBP4U0Ised/Ru7Q5k9ZKuF9RwB7LsP6/2Hzsp78/8Ve75eKpMW7FZ0iwXUf4sjTkEEHC6AO3Lm4D9DJu38tgaAQQQQACBqBFYvm2f3D82WX5YttE2FkmJwgXk7n4XybDL2kvpooWips5UBAEEEEAg9gQqliwqf+/ZSl69qZf0aFxL8iXaf2bpU28/nL1M7h49xfhcSktPj72GRr7G1AABBOJYwH5mjWMMmo4AAggg4AyB46dTjfFHXvjqJzlw/JStUV0vqCmvDOkt7epVsa0jAQEEEHC2AK0LpUD54kXk9u4t5PWb+kjvprVFHwxi3d/hk2eMnsF3fjhFvl26QVLSzlqzsIwAAggg4EOAAJYPFJIQQAABBGJXYN66HTJ07DTjCVDWVlQoUUQeubqT+yp5SylSIMm6mmUE/BMgFwIIIJCDQJliheTWrs3ljVv6Sr/mdSV/vkTbFkdPpci4eSvlrtFT5avF6+R0KoEsGxIJCCCAgEmAAJYJg1kEEEAAgfAIhGIv2tNq5Fc/yX+mLhLtgWXeR2KCSy5rWc94alTjauXNq5hHAAEEEEAgZAKlihSUmzo3lVHuQJZ+DhVIymfb17HTKfLp/N/cgawp8uXCtXIqNc2WhwQEEEAAARECWLwLEIhNAWqNAAJ/CGRmZsqU5ZuMsa6Wbdv3R+qfk5rlSsqI67vJoE5NfF4B/zMncwgggAACCIRGQMdd1M+hN92BrCtbN5BC+e2BrBNnUo0n5eqthfrEXF0OTW0oFQEEEIhNgTgOYMXmAaPWCCCAAAJ/Cuw8eMx4uuBHc5aLPm3wzzViBKtu7NhYnrmhm9QqX9K8inkEEEAAAQQiIlCsUH4Z0OFCo0dW/7YNpbCP29lPpaQZPbHuGj3F6Jl1/HRqROrKThFwlgCtcYIAASwnHEXagAACCMSZwNn0DJn48xp56NOZsmHvIVvrL6haTkYO7CFXtKovevugLQMJCCCAAAIIRFCgaMH8cl27C0R7ZOlUl63V0TGxdGysO92BLB0rS8fMsuYJ6zI7QwABBCIsQAArwgeA3SOAAAII5E5g/Z6D8uD4GfLFwjWigSzz1nol+6/dW8pj/S+WiiWLmlcxjwACCERcgAogYBXQzy3tiaVjZGnPrOKFClizGE8p1KcVao+sj+euEH2KoS0TCQgggEAcCBDAioODTBMRQAABJwjolegPZy+TJyfOlV2Hjtua1LZOZXllcC/p3rimbR0JjhGgIQgggIAjBXRMLB0ba9QtfYwxG3XMLGtDU8+myw/LNsrdo6fIh+7Pw4PHT1uzsBxCgS37j8ibUxbJHR/8IIP/PVn+8s438vQXc+XHtdtz3Ov+Yyflu6UbjGEPPpm3Ksf8ZEAAAd8CBLB8u5CKAAIIOFQgNpu1dMteuX/cdJm2YrPooO3mVugTnu69tJ3oq2SRgsJ/CCCAAAIIxKqAPqVQn1b45q19jacX6mectS1p6RnG5+E9H0+V92f+KhocseZhObgCM1ZtkUc/myXz1+8QHVy/cqmikpDgkjW7Dshb0xaLPgE507JLvdg2adFaeWj8THfQcaqMnbdStBd5hlhzWjZkEQEEshQggJUlDSsQyEKAZAQQCJvAsdMp7qudC+Wlb+aL9Uqzy10L7W318uBeor2v3Iv8jwACCCCAgCMEkhITpV/zuvLGLX3l1q7NpUyxQrZ26W30Gli57+Pp8m7yEtl75IQtDwl5F9CeVx/MWiYZmZlybbtG8sE/LpcXB/WU9/52mXFsdA/z1u2Qn9wvnfe8ho2dLhMWrJZtvx+RehVLS5XSxTyrmCKAQIACEQlgBVhXNkMAAQQQiCOBuWu2y9Ax091XO3faWq3jWz12TWfR8a50/BBbBhIQQAABBBBwgEBSYoL0blpbXr+pj9zevYWUL17E1qr0jAyZvXqbaMBEewPtPmy/zd62EQl+C0xZvtEIXrWpU1muadtIEhPO/YTWC2l6bDrUr2qU9fMG7+8r+gTkgZ0ay6hb+8rT13eVWuXi94nIBhB/EAiCwLl/fUEoiCIQQAABBBAIhoDeCvHc5Hny9vTFRjd9c5mJCS7RMUJeHNRDGlUpa17FPAIIIIAAAk4VkHyJCdKjcS159aZe8veerXw+qCQ9I9MYj+n+sclG7+WdB4851iOcDdu497Cxu5a1KhlT65+Gf3wfOXYqxWvVcwO6y+Ut60vZYoW90llAAIHABQhgBW7HlggggAACQRTQrvnf/7pRHhg3Q1Zu328rWa9kPntDd9GnNCUlJtrWk4AAAghkLcAaBJwhkJiQIF0vqCGvDOkld/RuLZVL2W9L08/T+et3uj9Pk+W173+RbQeOOqPxEWrF33q0lIev7iSta/sOYJ1KSTNqVr6EvXecsYI/CCAQNAECWEGjpCAEEEAAgUAFtru/XD8+YbaM+XGF8bhwczkF8iUaT2R65oZuUqNcCfMq5sMpwL4QQAABBKJGIMHlkk4Nq8vLg3vKnX3bSrUyxW1106HCF27cJQ9+MkNe+XaB6FhOtkwk5CjQoHIZaVKtvBQtmN+WVx8ss8AdLNQVnlsJdZ4XAgiERoAAVmhcKRUBBBCwCZBgF9AnKX224Dd5+NNZsmnfuS765lyN3V8YdaDUy1rWE/2ybl7HPAIIIIAAAvEu4HK5RAMnIwf1lHsvuUhqlPV9oWfx5j3uz9qZMvLr+bJh76F4Zwta+79fttHo4Va7fClpUbNi0MqlIAQQ8C1AAHEl8cIAABAASURBVMu3C6nRKUCtEEDAQQJrdx8wrgpPXrRO0jMyvFpWpECSMcbHI1d3Errke9GwgAACCCCAgE1ABxRvW7eKvDCwhwy9rL3obfe2TO6EZVv3ivZ41rEm9XPYncT/AQqs3LFfxv+0SpISE+QfvVqJy6VHIcDC2AwBBHwJ2NIIYNlISEAAAQQQCKXA6dQ0+d+sX+XpiXPF15OS2tWrKq8M6W2M8RHKelA2AggggAACThTQsZp0APHhV3SQehVL+2yijjX5lPtzeMSXP8pvO3/3mYfErAW2/X5UXvvuF/cFuEzjgls1H7dwZr11ONewLwScJUAAy1nHk9YggAACUS2gtzAMG5ssySu3iI7NYa5s6aKFZJj7qvHd/dpKicIFzKuYRwABBBBAIDICMbzX5jUrytPXd5WHr+okDSuX9dmS1e7g1TPuINaTE+fIiu37fOYh0Vtg39GT8vxX80QvyF3f/gLp2KCadwaWEEAgZAIEsEJGS8EIIIAAAh6BI6fOyOvf/2IMInvoxGlPsjHVDve9mtQ2BqJtlcUTfoyM/EEAgZgUoNIIIBBZgSbVy8sT13aWx/pfLBdWLSe+/lu3+6A8P/kneWzCbPl1615fWUhzC+j3Gb398uipFLm0ZT25uk1Ddyr/I4BAuAQIYIVLmv0ggAACcSowe/VWGTZmuvyycZdNQB///cS1XeS2bs2lUP4k23oSDAH+IIAAAgggkGeBC9zBq0fdQawn3Z+7TatX8Fnexr2H5MWv5xsDvmuvaZ+Z4jTxVGqavOAO8u0/elK6N64pgzs1iVMJmo1A5AQIYEXOnj0jgEDYBNhRJAS0i73elvBu8lI5mZLmVYXEhATjqqUONtugchmvdSwggAACCCCAQOgE9HP3oas6yojru2b55Lwt+48YvaaHfzLDuABlve0/dLWLzpLT0tPl5W8WGE8c1Kc+3t6tRXRWlFoh4HABAlgOP8BBax4FIYAAAn4KpGdkyjdL18vwcck+B4atU6GUPH9jd9FxI/TJPX4WSzYEEEAAAQQQCKJA3Yql5YErOogO+N66TmWfJW8/cNQYAuAB92f6/PU7JDMz/kJZGe42j/phoazZdUBa1qoo/9e7NU8c9PluIdFRAlHaGAJYUXpgqBYCCCAQiwJbfz8ij02YJZ/MWyUpZ9O9mlAgKZ8MubipMaBsNZ7W42XDAgIIIIAAApESqFW+pAy9tJ2MHNhDLqpbxWdwZufBY/LmlEWiD2L5ce124+l7kapvuPf71eJ14rmd8vDJMzLiix/lyc/n+Hx9u3TD+eoxgwACwRcggBV8U0pEAAEE4k5Au9aP/2mVPPrZLNHbDqwAOtbGS4N6yiUt6kqCS4dtt+ZgGQEEEEAAAS8BFsIsUL1sCbnnkovkRXcgq0P9aj4/r3cfPi5vTVvsDmRNFx3jMj0jI8y1DP/ujriDVp696necdXsOSlavvUdOeLIyRQCBEAgQwAoBKkUigAAC8SSgj+B+YNwM+XrJetsV2aIF8xtd7XWsjXLFC8cTC21FIAoEqAICCCCQe4GqZYrLnX3byEuDe0rnRtUlMcF+4UkDNTrG5b0fT5MZq7bI2XTnBrJu7dpcxt/V36/X7d2zHhvrjj5tjDIY/D3370m2QMAjQADLI8EUAQQQQCBXAqdS0uS9GUtFB2rXL7LWjfXq7StDesnFDatbV8XOMjVFAAEEEEAgTgUqlyom/+zVWl4Z0lu6XlDTHciy/3T8/dgpeX/mr3L3R1Nl6vJNkubgQFacvg1oNgJRJWA/C0VV9agMAgjEugD1d6bAwo27ZOjY6TLrt61iHc61bLHCxqCwevW2eKECzgSgVQgggAACCMSJQIUSReTvPVvKazf1lh6Na0m+RPtPyEMnTsvoOcvlrtFT5IdlGyXVMg5mnFDRTAQQCLGA/ewT4h1SfK4F2AABBBCIGgEdvPTV736W177/RcxjQmgFXS6X9GlWR14c1FNa1KyoSbwQQAABBBBAwCECOhSA3iL3xs19jM/7pMREW8v0u8HHc1fInR9OMZ5InJJ21pbHyQkZGRmiLye3kbaFXIAdZCNAACsbHFYhgAACCPwpoGNcDBs7XRZt2v1n4h9zVUsXl6eu7SK3dGkmhfLn+yOVCQIIIIAAAgg4TaB00ULG5/2oW/pIv+Z1JX8+eyDr2OkU44nEd46eIvoUv9OpaWFkiMyuzp49K0ePHpWTJ09GpgLsFYE4ECCAFQcHmSYigAACeRHQ8a2e/mKuMcaFjntlLktvI7jmokby/I3dpV6l0uZVzCOAAAIIxKoA9UbAD4GSRQrKTZ2bypu39pXLW9aXgkn2C1jHT6fKp/N/k7tGT5UvFq4R6/cIP3ZDFgQQQOC8AAGs8xTMIIAAAgiYBdIzMo2rpvqEwTW7DphXGfMasHp+QHe51h3A0kCWkcgfBBAwBPiDAAIIxIuAjnc5sFNjGXVLX7mqTQMplD/J1vQTZ1Jl4s9rjFsLJyxYLbpsy0QCAgggkIMAAawcgFiNAAIIxKPA5v2H5ZHPZhpXTdPS070ICuXPZ9w6oLcM6qO2vVYGb4GSEEAAAQQQQCCGBIoVyi83tL/Q6JF1TdtGUriAPZB1KjVNJi1aK3eNniLjf1olx06nxFALqSoCCERagABWpI8A+0cgZAIUjEDuBVLOpsvYeSvl8QmzZdvvR20FNK9Z0RikXQdrd7lctvUkIIAAAggggEB8CxRxB66ubdfICGRd3/4CKVowvw3kdOpZ+XrJernrwynG946jpwhk2ZBIQAABmwABLBuJKYFZBBBAII4EVu7YLw+MS5bvlm4QvX3Q3HS9PeBffdrI8Cs6SNlihc2rmEcAAQQQQAABBGwChfMnydVtGhq3Ft7YsbHodwlrJr1wpt879KmFH81ZLvq0Y2selhEImwA7inoBAlhRf4ioIAIIIBBagZMpafLO9CXy3KR5sv+o/ck5nRpWl1eG9JKODaqFtiKUjgACCCCAAAIxLeCr8jr0wBWt6suoW/vK4E5NpGThgrZsOlzBlOWb5O7RU+SD2cvkwPFTtjwkIIAAAgSweA8ggAACcSzw84adMnTMNJmzZptNoVzxwvLQlR3ljt6tfXb/t21AAgIIIIBAXgXYHgHHChTIlyiXtqznDmT1kZu7NJNSRXwFsjJk+orNcu/H0+S/M5fK/mP2C2uOBaJhCCCQowABrByJyIAAAgg4T+DQidPy0jcL5I0fFop13IkEl0v6Na8rLw3qKU1rVHBe42mRwwVoHgIIIIBANAskJSZK32Z15I1b+sptXZuLr6EJzqZnyMxVW+W+j6cbvcT3HjkRzU2ibgggECYBAlhhgmY3CCCAQDQIZLorMX3lZhk2NlmWbtnjXvL+v1qZ4vLUdV3kps5NpUBSPu+VLCGAAAIIIIAAAkESSEpMkF5Na8vrN/eWv3ZvKeVLFLGVnJ6RYfQSHzpmuvxn6iLZdei4LQ8JCCAQPwIEsOLnWNPSMAqwKwSiUWD34ePy1MQ58sGsZXI6Nc2rivolUp8U9PyN3aVuxdJe61hAAAEEEEAAAQRCJZCYkCDdG9eUV4f0ln/0aiUVSxa17SojM1Pmrdsh949LllFTFsqOg8dseUhAAAHnC0RrAMv58rQQAQQQCJOAXr2ctGitPPjJDFm3+6Btrw0ql5EXBvYwnhSUmMDHgg2IBAQQQAABBBAIuUBigku6NKphPDjmjj5tpErpYrZ9ZroDWQvW75Th7kDWa9/9LNt+P2rLQ0JMClBpBPwS4JeKX0xkQgABBGJTYOPeQ/LQ+JkyYcFqSUvP8GpEofxJclu35vLEtV2kcin7l0SvzCwggAACCCCAQBQLOKdqCS6XdGpQzRiL866+baVameK2xumQCAs37ZYHx8+Ql79dIJv3H7blIQEBBJwnQADLeceUFiGAAAKSknZWPp67Qp74fI7PbvYta1WSlwf3lF5NaosLLwQQQAABEQwQQCCqBFwul7SvX1VGDuop917aTmqUK+Gzfks275FHPp0lI7/6STbsOeQzD4kIIOAMAQJYzjiOtAIBBBA4L7Bi2z5jjIgflm0UHTPi/Ar3TInCBeTufm3l/svbS+mihdwp/I9A8AQoCQEEEEAAgWAL6IW2tnUqyws39pBhl7WX2uVL+dzFMvf3n8c/ny3PTZona3Yd8JmHRAQQiG0BAlixffyoPQIIOEsgT605cSZV/jNtsTzvvgL5+7FTtrLOjSvRW9rVq2pbRwICCCCAAAIIIBDtAq1qV5JnB3ST4Vd2lHqVfD90ZuWO/fL0F3ON1yr3fLS3ifohgID/AgSw/LciZ0wIUEkE4lPgp3U7ZOiY6TJv7XYbQPkSReThqzsZT/YpUiDJtp4EBBBAAAEEEEAglgSa16ggT1/X1fh+06hKWZ9V115Yz06aJ09+Pke0d7rPTCQigEBMCdgDWDFVfSqLAAIIxLfAgeOnZOTX8+XfUxfJsdMpXhj6NJ9LW9aTFwf1lCbVynutYwEBBBBAAAEEEIh1Af1+8/g1nUVfjbP4rrNuz0Gjd/qjn82SpVv2xnqTg19/SkQghgQIYMXQwaKqCCCAgEcgMzNTpi7fJA+MS5ZlW+1fxnSg06ev7yqDOzWRAvkSPZsxRQABBBBAAIEgC1Bc5AW0F9YjV3eSp67rIk1rVPBZoU37DstL38yXh8bPlMWbdvvMQyICCES3AAGs6D4+1A4BBBCwCew8eEyemDhHRs9ZLqdTz3qtT0pMlAEdLpRnb+ie5SCnXhuwgAACCERegBoggAACQRGoX6mMPHRlR3nmhm7SslZFn2Vu/f2IvPLdz8ZFwJ837JJMn7lyn3g2PUMOnjgjx06n5n5jtkAAAb8ECGD5xUQmBBBAIPIC+sVo4i9r5KFPZ/p8TLRefXxxUA+5snUD0dsHI19jahA+AfaEAAIIIIAAAh6BOhVKyf2Xd5Dnb+wuretUFpdnhWm6w31B8I0ffpEHxiaLjiWakZm7UJZ+L1uwfqfoMA5/fe9bufXdb+WxSQtk2KdzZOCoL+Vh9/e1iT+vEb3waNotswggkAcBAlh5wGNTBBBwkECUN2XDnkNGl/cv3AEs/cJkrm7hAklye/cWxvgPFUsWNa9iHgEEEEAAAQQQiFuBmuVKytBL28nIQT2lXb0q4nLZQ1k7Dx0zglDDxkyXuWu2SXpGzoEsDXgNHTtdRk1ZaAS/9EnQZmQtYcv+I/LFwjXywCczjKdE67il5jzMI4BA7gUIYOXejC2yECAZAQSCL6C3COqtgnrLoH7Bsu6hjfuq4suDe0mPxrWsq1hGAAEEEEAAAQQQcAtUK1Nc7u53kbw4qId0bFBNEnwEsvYcOSFvT18iQ8dMk1m/bXUHsjLcW3r/n3o23Qh2aa+r/UdPeq/MYknHLZ23drsMdweyVmzfl0UukhGIPYFI1JgAViTU2ScCCCDgh8CvW/fKA+OSjcHa9cuPeZOSRQrKvZdcJPe5ryqWcs+b1zGPAAKv+qo3AAAQAElEQVQIIIAAAgggYBeoWrq4/KtPG3l5SC/p3KiGzyEX9rkDU+/NWCr3fDRNklduEU/Pdw1ePTPpR6PHlb3knFNOpaTJyK/miwaz/sjNBAEEcilAACuXYGRHAAEEQi1w7HSKvDllkbz49XyxdjfXju/dLqwprwzuJW3rVgl1VSgfAQQQQACBKBagaggEJlCpZFH5Z69W8uqQ3qLfqxIT7D+L9TvY/2b9Knd/NNW4mPjW9MU+xyDNTQ10nC0NjunQELnZjrwIIHBOwP4v9Vw6fxFAAAEEIiDw49rtMnTMdJm/fodt7xXdX7Ye7X+x/K1HS9Fxr2wZSEAAAQRyK0B+BBBAII4FypcoYnyvev3m3tKzSS1JSrT/PD504rTocA6/bNgVFKm09Axj7Ky09PSglEchCMSTgP1faDy1nrYigAACUSLw+7FT8vxXP8lb0xaLdSDQxASXXNGqvjFuwwVVy0VJjamGR4ApAggggAACCMS2QNliheUv3VrI6zf3kT7N6rgDWYkhbZD27pqyfFNI90HhCDhRgACWE48qbUIgtgTiurbalfyHZRvl/nHJsmKbfWDPWuVLyjM3dJMbOzYO+ZepuD4QNB4BBBBAAAEE4l6gdNFCckuXZjLq1j5ySYu6UiBf6AJZ3y3dINYxTuP+AACAQA4CBLByAIqN1dQSAQRiUWDHwWPy+ITZ8vHcFZKSdtarCfqFaWCnxjLi+m5Ss1xJr3UsIIAAAggggAACCIROoGThgjLk4qbuQFZfqVCiSEh2dPRUiqzfcygkZVOo0wXit30EsOL32NNyBBCIkICOfTBhwWp5aPxM2bTvsK0WF1YtJyMH9ZTLW9b3+XQc2wYkIIAAAggggAACCPgv4GfOogXzy6ETZ/zMnftsK7bbe9/nvhS2QCB+BAhgxc+xpqUIIBAFAut2H5QHP5khkxatlfSMDK8aFSmQJH/v2VJ0oPZQXe3z2iELCCCAAAIIBCjAZgjEg8CxUykSysHWdSyseHCkjQgES4AAVrAkKQcBBBDIRuB0app8MGuZPDVxjuw+fNyW86K6VeTlIb2k6wU1betIQAABRwrQKAQQQACBKBc4fDJ0va+06aEuX/fBCwEnCRDActLRpC0IIBCVAks275FhY5Nl+srNkmmpoQ4WOvSy9nLPJReJjrdgWc1itgKsRAABBBBAAAEEQieQlC+0P5eTEkM3SHzoVCgZgcgJhPZfZOTaxZ4RQMAfAVOe/cdOij4N5YnP58gn81aZ1pybPXLqjNw46ku/X/pkvXNbxu9fHZzzjR8WysvfLpBDJ057QbjcSz2b1JKXB/eU1rUruZf4HwEEEEAAAQQQQCCaBEoVKRTS6pQqUjCk5VM4Ak4TIICVxyPK5gjEssCuQ8eNsZh0MPG7R0+VsfNWyvo9ByXD1k9IJF9CgtStWDrHV2JCguh/FUoU1Uncvmav3iZDx0yTnzfstBlULlVMHr+2s/ylWwsplD/Jtp4EBBBAAAEEEEAAgcgL6PikoewhX6V0scg3khrkSoDMkRU490szsnVg7wggECGBYWOniz4Nb9vvR6SeOziV3YeoPoVlxPVdJbvXX7o1NwYmr1iyqLSoWSFCrYrsbvcfPSnPTpon7yYvkZMpaV6VSUxIkKvaNJAXBvaQhpXLeq1jAQEEEEAAAQQQiAOBmGtiy9oVQ1bnlrXohR8yXAp2pIAjA1gzZsyQq666SipWrChJSUlSpkwZ6dmzp0yYMCHLgzhr1iy5+uqrpWrVqlKgQAFjOnDgQFmwYEGW27ACgVgXqFW+pAzs1FhG3dpXnnYHp2qVK5mnJn29ZL2x/SXN64rL5TLm4+VPRmamfLt0gzwwLllW7dhva3adCqXkuQHd5Ib2F0pSoiNPvbY2k4AAAgggEAoBykQAgXAKtK9XNSS70+/hFUoUCUnZFIqAUwUc9yvq8ccfN4JVX331lezbt0/Onj0rhw4dEg1q3XDDDXLbbbdJpvuHpvmAfvjhh9KjRw+ZPHmy7Nq1S1JTU43p+PHjpWPHjvLBBx+YszOPgGMEnhvQXS5vWV/KFiuc5zbpGFq/bNgl2lOr8wU18lxeLBWw7fej8uhns2TcvJWScjbdq+oFkvLJkIubGgHC6mVLeK1jAQEEIiTAbhFAAAEEEPBToHG18tKoSvB7zl/vvqjpZxXIhgACfwgk/DF1xCQ5OVlGjBgh+fLlk4ceekjWrVsnp06dkvXr18vw4cONdA1Wvfvuu+fbe+zYMbnvvvuMoNagQYNk9erVkpKSYkz79+9vpA8bNswIap3fiBkEELAJaO8j7YWkA5MXyBcfT1RJS0+XT+f/Jo98NlO27D9iM2lSvby8OKiHXNKiriQ4rEearbEkIIAAAggggAACDhUYfHETyRfEHvTNa1QQfTmUi2YhEDIBRwWw3nzzTQPqueeeE33Vr19fChUqJPXq1ZMXXnhBnn32WWP9O++8Y0z1z+TJk+XIkSPSr18/GTt2rDRq1Ejy589vTPWWw1atWsnhw4dl2rRpmp0XAsEScFQ5x06nyJzV24wP9j5N6ziqbVk1Zs2uA/LAuBny1eJ1kp6R6ZVNe6H9s1drefiqTlK+OF3DvXBYQAABBBBAAAEEYkygdvlSckuXZkGptY4Ve0efNkEpi0IQiDeBGA5g2Q/V/PnzjcTBgwcbU+ufW265xUjSnlnGjPuPZxu9vdC96PV/YmKi3H777UbalClTjCl/EEDALjB1+SZJPZsuHepXk5JFCtozOCjlVGqa/HfmUhnxxVzZe+SErWUd6leVV4b0ks6NqtvWkYAAAggggAACCCAQmwI9GteS69pdIHkZ5bV8iSLywBUdjCE3YlMhkrVm3wiIOCqA9fvvvxu3/FWq5PtpDjq2lR70YsWK6cR4LV261Jg2b97cmFr/tG3b1khauHChMeUPAgh4C6SknZVpKzYbiZe2qGtMnfpn4abdMmzMdJm5aqt497kSKVOskNx/eQe5s29bKV6ogFMJaBcCCCCAAAIIxKoA9c6zQP+2DeWufhdJofxJuS5Lx9J65vpuUqlk0VxvywYIIHBOwFEBrHNNyvqv5zbA7t27n8+0e/duY16fPmjMWP540rdt22ZZwyICCKjAzN+2yokzqaLjPTl1kPIjJ8/Ia9/9bLwOu+e13Z6Xy+WS3k1ry0uDeknLWqF7zLJnf0wRQAABBCInwJ4RQACBdvWqyOs395Y+zepIkh/jYlUpXUzuvbSdPHJ1JylWKD+ACCCQB4G4CWDpYO36hMIiRYrIY489dp5M03XB3CtLlz0vT7qOk+VJY4oAAucEdOyn73/daCxc2qKeMXXaH+1tNXTsdNHeV9a26ReSJ6/tLLd2be6+EpfPupplBBCwC5CCAAIIIIBAzAtob3sdE+u9v10md/drK3p7YbMaFaRGuRKiTyxsX7+qXHtRI3nhxh7y8uBe0rZO5ZhvMw1AIBoE4iKAlZaWJtddd53xdMGpU6fKhRdeeN7+5MmTxnxSUpIxtf4pUODcrUBnz561rmIZgbgXWLB+hxw4fkqqlikuTd0f2k4C0fGtRnz5ozHe1amUNK+m6VNorml77ktJ/UplvNaFfoE9IIAAAggggAACCESDQMGkfNKuXlW5vXsLefDKjkbA6vFrOstdfdvKNe4Alga0oqGe1AEBpwg4PoClgacbb7xRVq1aJT/++KN07NjR69gVLHhuwOmUlBSvdM+CJ71o0cDvVV6yZInwiiIDjofX+3H79u2et7vPqQZ5Pe9fHTNOA8KejN8s3WDMXtK87vkBLfXfjCd/LE4XLV4ib389S+4fO11W7/zdaJ/5T+ViBWRI04pSK+mULF/2q5dlLLaXOnNu4j3Ae4D3AO8B3gO8B3gP8B7gPcB7wPoeMP8Gipb5gAJY0VL5nOqhg7Zrz6uvv/5avv/+e2nYsKFtk+LFixtpp06dMqbWP/rjXdM8+XSeFwLxKlCmTBnx9FZctm2fbD9w1BiwvFPDP5+4t3///pjl2XciVcYu3yNztx6Wsxnew7TnT0yQ7rVLy41NKkiZwr57bMZsw6k4AggggAACCCCAAAJZCJCMQLQIODaAdeDAAbnkkktk8uTJ8tBDD0mzZs18mteqVctI37lzpzG1/vGkV64c+H3LrVq1El4YROt7oHr16ta3vdeyjhvnqXuNGjXOr/t68Tpjvnez2l4DWFarVi3m3u9NmjWXtafzyycr98r+k6lGu8x/mteoIK/c1Fv+ellXad26dcy1z3P8mHIe4j3Ae4D3AO8B3gMReQ/w3YHfQ7wHeA/E3HvA/HsoWuYdGcBasGCBNG/eXGbOnCkjRoyQp556Kkvvxo0bG+uWL19uTK1/li1bZiTph70xwx8EEJBN+w7Lml0HJH++ROndpE5Mi6zasV8eGJcs3y7dIDoovbkx+qSYO/q0keFXdpSyxQqbVzGPAAIIIBBWAXaGAAIIIIAAAvEu4LgA1nfffSfdu3eXo0ePypdffimPPvpotse4d+/exvqPPvrImFr/eNLbt29vXcUyAnEr4Ol9dXHD6jH7OOCTKWnybvJSeXbSPNl39NzDHMwHVG+LfGVwb+nUoJo5mXkEYleAmiOAAAIIIIAAAgggEMMCjgpgrVmzRm644QbRJwcmJyfLVVddleOh6devn5QqVUpmzJghgwYNkrVr14oOUq3TAQMGyOzZs6VkyZJ+lZXjzsiAQJQLaG+j8Xf1l8GdmmRb03svbSeaT5+4km3GKF3584ZdMnTMNJm9equthtrTSp8ic0fv1rbgnC0zCQgggAACCCCAAAIIIIAAAmERcFQA65FHHhEddF17X7Vr105cLleWL4+uju+j2+nyJ598Io0aNZL8+fMb088++8zY/tVXX5VixYppFl55E2BrBCIqcOjEaXn52wXyxg+/yNFTKV51SXCfL/o1rysvDe4pzWpU8FrHAgIIIIAAAggggAACCCCAQK4Egp7ZUQGsqVOnBgQ0dOhQ+eKLL0RvJyxdurTxlDUdtP3KK68U7cl16623BlQuGyGAQHQIZLqrkbxyi9w/NlmWbN7jXvL+v1qZ4vLUdV3kps5NpWBSPu+VLCGAAAIIIIAAAgggEBEBdooAAmYBRwWwtPdVZmam+PMyI+h8//79RQNgBw8elNTUVNm1a5foEwx1PC1dzwsBBGJTYPfh4/L0xLnyv1m/yqnUNK9G5EtMkOvaXSDP39hd6lYs7bWOBQQQQAABBBBwgABNQAABBBBwjICjAliOOSo0BIEoEzh+/LgcPnxYzp49G2U1y7o66RkZMmnRWnnwkxmydvcBW8YGlcrICzf2kP5tG0piAqdCGxAJCCCAwB8CTBBAAAEEEEAAgWgQ4FdbNBwF6oAAAkEV2LTvsDz86SyZsGC1pKVneJVdKH+S3Na1uTxxXRepUpqx7bxwWAiVAOUigAACCCCAAAIIIIBAHgUIYOURkM0RQCAcAv7tIyXtrIz5cYU8PmG2bD9wLfAvNAAAEABJREFU1LZRy1oV5aVBPaVX09risq0lAQEEEEAAAQQQQAABBBBAIFoFCGBF65EJdr0oDwGHC6zYvk/uH5cs3/+6UTIyddj2PxtcvFABuatvW7n/8g5SplihP1cwhwACCCCAAAIIIIAAAgg4TcCh7SGA5dADS7MQiBeBE2dS5e3pi+X5yT/J78dO2ZrduVENeWVIL2lfv6ptHQkIIIAAAggggAACCPgSIA0BBKJPgABW9B0TaoQAAn4KzF+/Q4aOmS5z12y3bVG+eBF5+KpO8s9eraRowfy29SQggAACCCCAQEgFKBwBBBBAAIGgChDACionhSGAQDgEDh4/LS9+PV/enLJIjp1O8dplgssll7aoJy8O7ilNqpf3WscCAgggEFsC1BYBBBBAAAEEEEDAI0AAyyPBFAEEol4gMzNTpi7fJPePmy6/bt1rq2+NsiXk6eu7yuCLm0iBfIm29STEoQBNRgABBBBAAAEEEEAAAUcIEMByxGGkEQiETiBaSt556Jg8OXGujJ6zXE6nnvWqVlJiogzocKE8O6C71KlQymsdCwgggAACCCCAAAIIIIAAArEvQAAr9MeQPSCAQB4E0jMy5Itf1shD42fK+j0HbSU1qlJWRg7qIVe2biCJCS7behIQQAABBBBAAAEEEEAAgTAJsJsQChDACiEuRSOAQN4ENuw5JA+6A1cT3QGss+kZXoUVzp8kt3dvIY9d01kqlSzqtY4FBBBAAAEEEEAAgVgVoN4IIICAbwECWL5dSEUAgQgKnEk7a9wq+MTEObLz4DFbTVrXqSwvD+klPRrXEvpc2XhIQAABBBCIdwHajwACCCCAgAMFCGA58KDSJARiWWDZ1r1y/9hkY7B2HbTd3JaSRQrKPZdcJEMvbSel3PPmdcwjgAACwRSgLAQQQAABBBBAAIHoEiCAFV3Hg9ogELcCx0+nyr+nLpKRX8+XA8dP2Ry6XVhTXhncSy6qW8W2joSoFKBSCCCAAAIIIIAAAggggEDQBAhgBY2SghAItkD8lDdv7Xa5b8w0+WndDlujK5QoIo/2v1j+1qOlFC6QZFtPAgIIIIAAAggggAACCCCAgPMFnB3Acv7xo4UIxLTA78dOyfNf/ST/mbZYTpxJ9WqLPlHw8lb15cVBPeXCquW81rGAAAIIIIAAAggggAACCHgJsOB4AQJYjj/ENBCB6BPQsa1+WLZRHhiXLCu27bNVsFb5kjLi+m4ysGNjyZ8v0baeBAQQQAABBBBAAIHgC1AiAgggEM0CBLCi+ehQNwQcKLDj4DF5/PM58vHcFaJPGzQ3UYNVGrTS4JUGsczrmEcAAQQQQCAGBKgiAggggAACCIRIgABWiGApFgEEvAXOpmfIhAWr5aHxM2Xj3kPeK91Lepug3i6otw3q7YPuJP5HAIG4FKDRCCCAAAIIIIAAAgjYBQhg2U1IQQCBIAus23NQhn8yQyYtWivpGRlepRcpkGQM0K4DteuA7V4rWQhMgK0QQAABBBBAAAEEEEAAAYcJEMBy2AGlOcERiPdSjp5KkZmrtsrIr36Su0ZPkX+MTpb/GzNL/u/DKca4VZ/MWyXrdh/Mkel0app8MHuZPDVxruw+fNyW/6K6VeTlIb2k24U1betIQAABBBBAAAEEEEAAAQQQQMAjEKoAlqd8pgggEEMCp1LS5NP5v8md7kDVf2culWXb9ok+KTAjM9NoxfHTqaJjWH2zdL08OXGOPDZhtqzZdcBYZ/2zdMseGTY2Waav2Cw6aLt5femihWTope3knksukpKFCwr/IYAAAggggAACCCCAQMwKUHEEwiJAACsszOwEgegX2LL/iNw/Llm+WrxO0tLT/aqwjmX19BdzRXtkeYJU2nvrjR8WykvfLJBDJ057leNyL/VoXEteGtxTWtep7F7ifwQQQAABBBBAAAERDBBAAAEEchIggJWTEOsRiAOB5dv2yVMT59gCTv42XXtkvfLdzzJr9VYZNna6/Lxhp23TSiWLymPXdJbbu7eQwvmTbOtJQAABBBBAIE8CbIwAAggggAACjhYggOXow0vjEMhZYOehYzLqh4WScta/XldZlbhk8x55L3mpnDiT6pUlMSFBrmzdQEYO6imNqpT1WscCAghElwC1QQABBBBAAAEEEEAgWgUIYEXrkaFeCIRBID0jU974fqGcSk0Lyd7qVCglzw7oJgM6XChJiXFxugmJI4UigAACCCCAAAIIIIAAAvEuwC/KeH8HRF37qVA4BWav3iraAyvY+yyQlE8GX9xEnr6+q9QoWyLYxVMeAggggAACCCCAAAIIIIBAzAvkrgEEsHLnRW4EHCOQ6W7J5EXr3H+D//+ADhfIpS3qSYJLh20PfvmUiAACCCCAAAIIIIAAAiICAgJxJEAAK44ONk1FwCywZf9hOXD8lDkpaPNrdx0MWlkUhAACCCCAAAIIhFKAshFAAAEEYkOAAFZsHCdqiUDQBZZt3Rf0Mj0Frti+T7SHl2eZKQIIIICAowVoHAIIIIAAAgggEHIBAlghJ2YHCESnwO/HToasYqdTz8rx0ykhK5+CEXCeAC1CAAEEEEAAAQQQQACB7AQIYGWnwzoEHCxw6OSZkLbu8InQlm+rPAkIIIAAAggggAACCCCAAAKOFSCA5dhDm/uGsUV8CYR6gPWEBAZwj693FK1FAAEEEEAAAQQQQACBWBGIxXoSwIrFo0adEQiCQKkiBYNQStZFhLr8rPfMGgQQQAABBBBAAAEEQi7ADhBAIMwCBLDCDM7uEIgWgYoli4asKkUL5pci7lfIdkDBCCCAAAIIIOAAAZqAAAIIIICA/wIEsPy3IicCjhJoWbNiyNrTwl02NxCGjJeCEUAAgT8FmEMAAQQQQAABBOJEgABWnBxomomAVaBqmeJSuVQxa3JQltvWrRKUcigEgXAIsA8EEEAAAQQQQAABBBCIfgECWNF/jKghAiETuOaiRsEo26uMWuVLSqvalbzSWEAAAQQQQAABBBBAAAEEEEAgLwIEsPKiF7RtKQiByAi0r19V6lUsHbSdu1wuGdSpiXD7YNBIKQgBBBBAAAEEEEAAAQQcJUBjAhUggBWoHNsh4AABDTTd3e8iKVk4OE8kvK5dI7mwajkHyNAEBBBAAAEEEEAAgagVoGIIIBCXAgSw4vKw02gE/hQoU6yQDLu8vRQrlP/PxADmejSuJVe3aRjAlmyCAAIIIIAAAuEWYH8IIIAAAgjEmgABrFg7YtQXgRAI1KlQSp65oZtUK1M816UnJrjkps5N5fbuLXK9LRsggAACMSxA1RFAAAEEEEAAAQTCKEAAK4zY7AqBaBYoX7yIPH9jd7mlSzMpXqiAX1VtW6eyvDiop/RrXtev/GRCwFuAJQQQQAABBBBAAAEEEEDAPwECWP45kQuB6BQIcq0SExKkT7M68u/b+srwKzpItwtrSsPKZaVc8cJSqkhBqV62hDSvUcHocTXqlr5y76XtpHKpYkGuBcUhgAACCCCAAAIIIIAAAggg4C2Q4L0Yf0u0GAEE7AJJiYnSvGZF+VuPlvLEtZ1Fg1Vv/eUSGTmwhwy/sqPR40qDWvYtSUEAAQQQQAABBBBAAAEEolOAWsW2AAGs2D5+1B4BBBBAAAEEEEAAAQQQCJcA+0EAAQQiJkAAK2L07BgBBBBAAAEEEEAg/gRoMQIIIIAAAggEIkAAKxA1tkEAAQQQQACByAmwZwQQQAABBBBAAIG4EyCAFXeHnAYjgAACIhgggAACCCCAAAIIIIAAArEkQAArlo4WdY0mAeqCAAIIIIAAAggggAACCCCAAAJhEohgACtMLWQ3CCCAAAIIIIAAAggggAACCCAQQQF2jUDeBQhg5d2QEhBAAAEEEEAAAQQQQACB0ApQOgIIIBDnAgSw4vwNQPMRQAABBBBAAIF4EaCdCCCAAAIIIBC7AgSwYvfYUXMEEEAAAQTCLcD+EEAAAQQQQAABBBCIiAABrIiws1MEEIhfAVqOAAIIIIAAAggggAACCCCQWwECWLkVI3/kBagBAggggAACCCCAAAIIIIAAAgg4X8DUQgJYJgxmEUAAAQQQQAABBBBAAAEEEHCSAG1BwCkCBLCcciRpBwIIIIAAAggggAACCIRCgDIRQAABBKJAgABWFBwEqoAAAggggAACCDhbgNYhgAACCCCAAAJ5EyCAlTc/tkYAAQQQQCA8AuwFAQQQQAABBBBAAIE4FiCAFccHn6YjEG8CtBcBBBBAAAEEEEAAAQQQQCA2BQhgxeZxi1St2S8CCCCAAAIIIIAAAggggAACCDhfIOpaSAAr6g4JFUIAAQQQQAABBBBAAAEEEIh9AVqAAALBFCCAFUxNykIAAQQQQAABBBBAAIHgCVASAggggAACfwgQwPoDggkCCCCAAAIIIOBEAdqEAAIIIIAAAgg4QYAAlhOOIm1AAAEEEAilAGUjgAACCCCAAAIIIIBAhAUIYEX4ALB7BOJDgFYigAACCCCAAAIIIIAAAgggELgAAazA7cK7JXtDAAEEEEAAAQQQQAABBBBAAAHnC9BCnwIEsHyykIgAAggggAACCCCAAAIIIBCrAtQbAQScJ0AAy3nHlBYhgAACCCCAAAIIIJBXAbZHAAEEEEAgqgQIYEXV4aAyCCCAAAIIIOAcAVqCAAIIIIAAAgggECwBAljBkqQcBBBAAIHgC1AiAggggAACCCCAAAIIIOAWIIDlRuB/BJwsQNsQQAABBBBAAAEEEEAAAQQQiHUBAlg5H0FyIIAAAggggAACCCCAAAIIIICA8wVoYRQLEMCK4oND1RBAAAEEEEAAAQQQQACB2BKgtggggEBoBAhghcaVUhFAAAEEEEAAAQQQCEyArRBAAAEEEEDAJkAAy0ZCAgIIIIAAAgjEugD1RwABBBBAAAEEEHCWAAEsZx1PWoMAAggES4ByEEAAAQQQQAABBBBAAIGoESCAFTWHgoo4T4AWIYAAAggggAACCCCAAAIIIIBAMASiO4AVjBZSBgIIIIAAAggggAACCCCAAAIIRLcAtUMgBwECWDkAsRoBBBBAAAEEEEAAAQQQiAUB6ogAAgg4WYAAlpOPLm1DAAEEEEAAAQQQyI0AeRFAAAEEEEAgSgUIYEXpgaFaCCCAAAIIxKYAtUYAAQQQQAABBBBAIPgCBLCCb0qJCCCAQN4E2BoBBBBAAAEEEEAAAQQQQMBLgACWFwcLThGgHQgggAACCCCAAAIIIIAAAggg4ByBrAJYzmkhLUEAAQQQQAABBBBAAAEEEEAAgawESEcgJgQIYMXEYaKSCCCAAAIIIIAAAgggEL0C1AwBBBBAINQCBLBCLUz5CCCAAAIIIIAAAjkLkAMBBBBAAAEEEMhGgABWNjisQgABBBBAIJYEqCsCCCCAAAIIIIAAAk4VIIDl1CNLuxBAIBABtkEAAQQQQAABBBBAAAEEEIhCAQJYUXhQYrtK1B4BBBBAAAEEEEAAAQQQQAABBJwvEMRwroYAABAASURBVN4WEsAKrzd7QwABBBBAAAEEEEAAAQQQQOCcAH8RQMBvAQJYflOREQEEEEAAAQQQQAABBKJNgPoggAACCMSHAAGs+DjOtBIBBBBAAAEEEMhKgHQEEEAAAQQQQCDqBQhgRf0hooIIIIAAAtEvQA0RQAABBBBAAAEEEEAglAIEsEKpS9kIIOC/ADkRQAABBBBAAAEEEEAAAQQQyEKAAFYWMLGYTJ0RQAABBBBAAAEEEEAAAQQQQMD5AvHYQgJY8XjUaTMCCCCAAAIIIIAAAgggEN8CtB4BBGJMgABWjB0wqosAAggggAACCCCAQHQIUAsEEEAAAQTCJ0AAK3zW7AkBBBBAAAEEEPh/9u4ESI6qbgD4a/lyKAQDKCpSKqWoUSyxYoGIJygSLQWjFkg8QPG+BUXBWzlEC7FQsUCOcARBOVTkDIIHoAjIJaCUlBQEREACCEUCwpf/Cw2byczuzO6c3T+K7p7ufv2O3+vt7fy3+w0BAgQIECBAgACBSQgIYE0CzSEECBAgMEgBZRMgQIAAAQIECBAgUDcBAay69bj2EggBEwECBAgQIECAAAECBAgQGCEBAaxJdpbDCBAgQIAAAQIECBAgQIAAgeoLaOFwCAhgDUc/qAUBAgQIECBAgAABAgSqKqBdBAgQmLKAANaUCWVAgAABAgQIECBAoNcC8idAgAABAvUWEMCqd/9rPQECBAgQqI+AlhIgQIAAAQIECIysgADWyHadihMgQKD/AkokQIAAAQIECBAgQIDAIAQEsAahrsw6C2g7AQIECBAgQIAAAQIECBAg0KHACAawOmyh5AQIECBAgAABAgQIECBAgMAICqgygccEBLAes/CJAAECBAgQIECAAAEC1RLQGgIECFREQACrIh2pGQQIECBAgAABAr0RkCsBAgQIECAweAEBrMH3gRoQIECAAIGqC2gfAQIECBAgQIAAgSkJCGBNic/BBAgQ6JeAcggQIECAAAECBAgQIFBfAQGs+vZ9/VquxQQIECBAgAABAgQIECBAgMBICnQUwBrJFqo0AQIECBAgQIAAAQIECBAg0JGAxASGTUAAa9h6RH0IECBAgAABAgQIEKiCgDYQIECAQBcFBLC6iCkrAgQIECBAgACBbgrIiwABAgQIECCwUkAAa6WDOQECBAgQqKaAVhEgQIAAAQIECBCogEAtAlgf+tCHUlEU43bXueeem9761remDTfcMM2YMSMvd9ppp3ThhReOe5ydBAhUX0ALCRAgQIAAAQIECBAgQGCwApUPYC1atCgdeuih4yofccQRaeutt06nnHJKWrJkSVq+fHleHnfccWnLLbdMhx9++LjH2zmhgAQECBAgQIAAAQIECBAgQIBA9QV61sJKB7AOO+yw9N73vjc9/PDDLQHvvvvu9NnPfjanWbBgQbr66qvTsmXL8nL+/Pl5++67756DWi0zsYMAAQIECBAgQIAAAQIECHRFQCYECDQTqGQA69Zbb00777xz2nXXXdO0adOatfvRbfHU1dKlS9O8efPSMccck+bMmZOmT5+elyeccEKaO3duuvPOO9NZZ5316DE+ECBAgAABAgQIECAwxAKqRoAAAQKVE6hkAGvjjTdOCxcuTM961rNSjG01Xq9dcMEFefcOO+yQl2Nna6yxRg6CxbYzzjgjFiYCBAgQIECAQC0ENJIAAQIECBAgMEwClQxgPfjgg2mPPfZIV155Zdp8883H9b700kvz/k033TQvG2ebbbZZ3nTRRRflpRkBAgQIEGhTQDICBAgQIECAAAECBLokUMkA1o033pj222+/tNZaa03IdPPNN+c08e2D+UPDrNx+ww03NOyxSoBA7wWUQIAAAQIECBAgQIAAAQIEUqpkAGu99dZru29jEPdIPGvWrFisNpXbY5ys1Xa2ueGSSy5JA5uUzd454BxwDjgHnAPOAeeAc8A54BxwDjgHnAPVPwe62Mdthjv6mqySAaxOBO+9996cvNVg7zNmzMj747XE/MGMAAECBAgQIECAAAECBCopoFEECAyvQO0DWDNnzsy9s2zZsrxsnJXb23kdsfHYcj2+ydA0N3+jIwcOzgHngHPAOeAccA44Byp9Drjnm6t//Yw7B5wDo38OlPGMYVrWPoC19tpr5/6477778rJxVj6hVaZr3G+dAAECBAgQINBdAbkRIECAAAECBAg0CtQ+gLXRRhtlk5tuuikvG2fl9g022KBxl3UCBAgQGFYB9SJAgAABAgQIECBAoFICtQ9gbbLJJrlDL7/88rxsnF122WV5UzwCmT+YEaiJgGYSIECAAAECBAgQIECAAIFhEah9AGubbbbJfbFw4cK8bJyV27fYYovGXROt20+AAAECBAgQIECAAAECBAhUX0AL+yBQ+wDWvHnz0jrrrJPOOeectGDBgnTttdemBx54IC933HHHdN5556XZs2en7bffvg/doQgCBAgQIECAAAECBAjUUUCbCRAgML5A7QNYa665Ztprr72y0qJFi9KcOXPS9OnT8/L4449PRVGkAw44IM2aNSunMSNAgAABAgQIECAwlAIqRYAAAQIEKixQ+wBW9O1uu+2WTjzxxBSvE6677rpp2rRpKQZt32677dLixYvTLrvsEslMBAgQIECAQMUFNI8AAQIECBAgQGA4BWoRwHr44YdTTON1wfz589OZZ56Z7rjjjrR8+fK0ZMmSdMopp6StttpqvMPsI0CAAIFVBawRIECAAAECBAgQIECg6wK1CGB1XU2GBHoqIHMCBAgQIECAAAECBAgQIEBgrEA1A1hjW+gzAQIECBAgQIAAAQIECBAgUE0BraqNgABWbbpaQwkQIECAAAECBAgQILC6gC0ECBAYBQEBrFHoJXUkQIAAAQIECBAYZgF1I0CAAAECBHosIIDVY2DZEyBAgAABAu0ISEOAAAECBAgQIECgtYAAVmsbewgQIDBaAmpLgAABAgQIECBAgACBigoIYFW0YzVrcgKOIkCAAAECBAgQIECAAAECBIZPoNsBrOFroRoRIECAAAECBAgQIECAAAEC3RaQH4G+Cghg9ZVbYQQIECBAgAABAgQIECgFLAkQIECgXQEBrHalpCNAgAABAgQIEBg+ATUiQIAAAQIEaiEggFWLbtZIAgQIECDQWsAeAgQIECBAgAABAsMuIIA17D2kfgQIjIKAOhIgQIAAAQIECBAgQIBADwUEsHqIK+tOBKQlQIAAAQIECBAgQIAAAQIEqi8wuRYKYE3OzVEECBAgQIAAAQIECBAgQGAwAkolUEMBAawadromEyBAgAABAgQIEKi7gPYTIECAwGgJCGCNVn+pLQECBAgQIEBgWATUgwABAgQIECDQNwEBrL5RK4gAAQIECDQKWCdAgAABAgQIECBAoB0BAax2lKQhQGB4BdSMAAECBAgQIECAAAECBCovIIBV+S6euIFSECBAgAABAgQIECBAgAABAtUXGOUWCmCNcu+pOwECBAgQIECAAAECBAj0U0BZBAgMSEAAa0DwiiVAgAABAgQIECBQTwGtJkCAAAECnQsIYHVu5ggCBAgQIECAwGAFlE6AAAECBAgQqJmAAFbNOlxzCRAgQGClgDkBAgQIECBAgAABAqMjIIA1On2lpgSGTUB9CBAgQIAAAQIECBAgQIBAXwQEsPrC3KoQ2wkQIECAAAECBAgQIECAAIHqC2jhVAUEsKYq6HgCBAgQIECAAAECBAgQ6L2AEggQqLWAAFatu1/jCRAgQIAAAQIE6iSgrQQIECBAYFQFBLBGtefUmwABAgQIEBiEgDIJECBAgAABAgQGICCANQB0RRIgQKDeAlpPgAABAgQIECBAgACBzgQEsDrzkprAcAioBQECBAgQIECAAAECBAgQqJFAbQNYNepjTSVAgAABAgQIECBAgAABArUV0PBqCAhgVaMftYIAAQIECBAgQIAAAQK9EpAvAQIEBi4ggDXwLlABAgQIECBAgACB6gtoIQECBAgQIDAVAQGsqeg5lgABAgQIEOifgJIIECBAgAABAgRqKyCAVduu13ACBOoooM0ECBAgQIAAAQIECBAYRQEBrFHsNXUepICyCRAgQIAAAQIECBAgQIAAgT4LDCCA1ecWKo4AAQIECBAgQIAAAQIECBAYgIAiCXRPQACre5ZyIkCAAAECBAgQIECAQHcF5EaAAAECWUAAKzOYESBAgAABAgQIVFVAuwgQIECAAIHRFxDAGv0+1AICBAgQINBrAfkTIECAAAECBAgQGKiAANZA+RVOgEB9BLSUAAECBAgQIECAAAECBCYrIIA1WTnH9V9AiQQIECBAgAABAgQIECBAgED1BZq0UACrCYpNBAgQIECAAAECBAgQIEBglAXUnUDVBASwqtaj2kOAAAECBAgQIECAQDcE5EGAAAECQyQggDVEnaEqBAgQIECAAIFqCWgNAQIECBAgQKA7AgJY3XGUCwECBAgQ6I2AXAkQIECAAAECBAgQSAJYTgICBCovoIEECBAgQIAAAQIECBAgMNoCAlij3X/9qr1yCBAgQIAAAQIECBAgQIAAgeoLDG0LBbCGtmtUjAABAgQIECBAgAABAgRGT0CNCRDohYAAVi9U5UmAAAECBAgQIECAwOQFHEmAAAECBBoEBLAaQKwSIECAAAECBKogoA0ECBAgQIAAgSoJCGBVqTe1hQABAgS6KSAvAgQIECBAgAABAgSGREAAa0g6QjUIVFNAqwgQIECAAAECBAgQIECAwNQFBLCmbtjbHOROgAABAgQIECBAgAABAgQIVF9AC8cVEMAal8dOAgQIECBAgAABAgQIEBgVAfUkQKC6AgJY1e1bLSNAgAABAgQIECDQqYD0BAgQIEBgKAUEsIayW1SKAAECBAgQGF0BNSdAgAABAgQIEOi2gABWt0XlR4AAAQJTF5ADAQIECBAgQIAAAQIExggIYI3B8JFAlQS0hQABAgQIECBAgAABAgQIVEVAAKt1T9pDgAABAgQIECBAgAABAgQIVF9AC0dAQABrBDpJFQkQIECAAAECBAgQIDDcAmpHgACB3goIYPXWV+4ECBAgQIAAAQIE2hOQigABAgQIEGgpIIDVksYOAgQIECBAYNQE1JcAAQIECBAgQKCaAgJY1exXrSJAgMBkBRxHgAABAgQIECBAgACBoRMQwBq6LlGh0RfQAgIECBAgQIAAAQIECBAgQKCbAsMZwOpmC+VFgAABAgQIECBAgAABAgQIDKeAWhFoU0AAq00oyQgQIECAAAECBAgQIDCMAupEgACBOggIYNWhl7WRAAECBAgQIEBgPAH7CBAgQIAAgSEXEMAa8g5SPQIECBAgMBoCakmAAAECBAgQIECgdwICWL2zlTMBAgQ6E5CaAAECBAgQIECAAAECBJoKCGA1ZbFxVAXUmwABAgQIECBAgAABAgQIEKieQGMAq3ot1CICBAgQIECAAAECBAgQIECgUcA6gZESEMAaqe6tJPwFAAAQAElEQVRSWQIECBAgQIAAAQIEhkdATQgQIECgXwICWP2SVg4BAgQIECBAgMDqArYQIECAAAECBNoQEMBqA0kSAgQIECAwzALqRoAAAQIECBAgQKDqAgJYVe9h7SNAoB0BaQgQIECAAAECBAgQIEBgiAUEsIa4c0arampLgAABAgQIECBAgAABAgQIVF9gMC0UwBqMu1IJECBAgAABAgQIECBAoK4C2k2AQMcCAlgdkzmAAAECBAgQIECAAIFBCyifAAECBOolIIBVr/7WWgIECBAgQIBAKWBJgAABAgQIEBgZAQGskekqFSVAgACB4RNQIwIECBAgQIAAAQIE+iEggNUPZWUQINBawB4CBAgQIECAAAECBAgQIDCBgADWBECjsFsdCRAgQIAAAQIECBAgQIAAgeoL1LmFAlh17n1tJ0CAAAECBAgQIECAQL0EtJYAgREVEMAa0Y5TbQIECBAgQIAAAQKDEVAqAQIECBDov4AAVv/NlUiAAAECBAjUXUD7CRAgQIAAAQIEOhIQwOqIS2ICBAgQGBYB9SBAgAABAgQIECBAoD4CAlj16WstJdAoYJ0AAQIECBAgQIAAAQIECIyEgADWlLrJwQQIECBAgAABAgQIECBAgED1BbRw0AICWIPuAeUTIECAAAECBAgQIECgDgLaSIAAgSkICGBNAc+hBAgQIECAAAECBPopoCwCBAgQIFBXAQGsuva8dhMgQIAAgXoKaDUBAgQIECBAgMAICghgjWCnqTIBAgQGK6B0AgQIECBAgAABAgQI9FdAAKu/3kojsFLAnAABAgQIECBAgAABAgQIEGhbYGQDWG23UEICBAgQIECAAAECBAgQIEBgZAVUnEAICGCFgokAAQIECBAgQIAAAQLVFdAyAgQIjLyAANbId6EGECBAgAABAgQI9F5ACQQIECBAgMAgBQSwBqmvbAIECBAgUCcBbSVAgAABAgQIECAwSQEBrEnCOYwAAQKDEFAmAQIECBAgQIAAAQIE6igggFXHXq93m7WeAAECBAgQIECAAAECBAgQGDGBSQSwRqyFqkuAAAECBAgQIECAAAECBAhMQsAhBIZHQABrePpCTQgQIECAAAECBAgQqJqA9hAgQIBAVwQEsLrCKBMCBAgQIECAAIFeCciXAAECBAgQICCA5RwgQIAAAQLVF9BCAgQIECBAgAABAiMtIIA10t2n8gQI9E9ASQQIECBAgAABAgQIECAwKAEBrEHJ17FcbSZAgAABAgQIECBAgAABAgSqL9CDFgpg9QBVlgQIECBAgAABAgQIECBAYCoCjiVAYFUBAaxVPawRIECAAAECBAgQIFANAa0gQIAAgQoJCGBVqDM1hQABAgQIECDQXQG5ESBAgAABAgSGQ0AAazj6QS0IECBAoKoC2kWAAAECBAgQIECAwJQFBLCmTCgDAgR6LSB/AgQIECBAgAABAgQIEKi3gABWPfpfKwkQIECAAAECBAgQIECAAIHqC1S2hQJYle1aDSNAgAABAgQIECBAgACBzgUcQYDAMAoIYA1jr6gTAQIECBAgQIAAgVEWUHcCBAgQINBlAQGsLoPKjgABAgQIECDQDQF5ECBAgAABAgQIPCYggPWYhU8ECBAgUC0BrSFAgAABAgQIECBAoCICAlgV6UjNINAbAbkSIECAAAECBAgQIECAAIHBCwhgPdIH5557bnrrW9+aNtxwwzRjxoy83GmnndKFF174SIpJLhxGgAABAgQIECBAgAABAgQIVF9AC3sqIIC1gveII45IW2+9dTrllFPSkiVL0vLly/PyuOOOS1tuuWU6/PDDV6TyPwECBAgQIECAAAECBAj0UkDeBAgQaCVQ+wDW3XffnT772c+mhx9+OC1YsCBdffXVadmyZXk5f/78vH333XfPQa1WiLYTIECAAAECBAgQGBIB1SBAgAABApUUqH0AK566Wrp0aZo3b1465phj0pw5c9L06dPz8oQTTkhz585Nd955ZzrrrLMqeQJoFAECBAgQINAoYJ0AAQIECBAgQGDYBGofwLrgggtyn+ywww55OXa2xhprpF133TVvOuOMM/LSjAABAgTaEJCEAAECBAgQIECAAAECXRSofQDr0ksvzZybbrppXjbONttss7zpoosuykszAv0SUA4BAgQIECBAgAABAgQIECCwUqDKAayVLZxgfvPNN+cUG264YV42zsrtN9xwQ+Mu6wQIECBAgAABAgQIECBAgMDgBdSgBgK1D2DFIO7Rz7NmzYrFalO5PcbJWm2nDQQIECBAgAABAgQIEKiEgEYQIEBguAVqH8C69957cw9NmzYtLxtnM2bMyJsefPDBvJzM7KUvfWkyMXAOOAecA84B54BzwDlQ8XPAPZ97XueAc8A54ByoyDkwmdhHr4+pfQBr5syZ2XjZsmV52Tgrt6+11lqNu6wTIECAAAECXRaQHQECBAgQIECAAIFmArUPYK299trZ5b777svLxln5hFaZrnF/O+sXX3xxMjFwDjgH+nQOuN645joHnAPOAeeAc8A54BxwDjgHnANTOgfaiXX0O03tA1gbbbRRNr/pppvysnFWbt9ggw0ad1mvrICGESBAgAABAgQIECBAgAABAsMk0JsA1jC1cIK6bLLJJjnF5ZdfnpeNs8suuyxvmjt3bl6aESBAgAABAgQIECBAgAABAo8IWBDok0DtA1jbbLNNpl64cGFeNs7K7VtssUXjLusECBAgQIAAAQIECBCYsoAMCBAgQGBigdoHsObNm5fWWWeddM4556QFCxaka6+9Nj3wwAN5ueOOO6bzzjsvzZ49O22//fYTa0pBgAABAgQIECAwCAFlEiBAgAABAhUXqH0Aa80110x77bVX7uZFixalOXPmpOnTp+fl8ccfn4qiSAcccECaNWtWTmNGgAABAgSqKaBVBAgQIECAAAECBIZXoPYBrOia3XbbLZ144okpXidcd91107Rp01IM2r7ddtulxYsXp1122SWSmQgQIDC+gL0ECBAgQIAAAQIECBAg0BMBAaxHWOfPn5/OPPPMdMcdd6Tly5enJUuWpFNOOSVttdVWj6Sw6IeAMggQIECAAAECBAgQIECAAIHqC3TaQgGsTsWkJ0CAAAECBAgQIECAAAECgxdQAwK1EhDAqlV3aywBAgQIECBAgAABAo8J+ESAAAECoyIggDUqPaWeBAgQIECAAIFhFFAnAgQIECBAgEAfBASw+oCsCAIECBAgMJ6AfQQIECBAgAABAgQIjC8ggDW+j70ECIyGgFoSIECAAAECBAgQIECAQIUFBLAq3LmdNU1qAgQIECBAgAABAgQIECBAoPoCo9lCAazR7De1JkCAAAECBAgQIECAAIFBCSiXAIG+Cwhg9Z1cgQQIECBAgAABAgQIECBAgAABAp0ICGB1oiUtgRUCV155ZfrkJz+ZXvSiF6V11lknzZgxI22wwQZpq622Svvvv3+68847V6Ra/f+iKFJRdDZFLkXR2TFFsTJ9HBtTUaxcL4r2l3FcOT3taU9Lb3zjG9Nee+2VLr/88nJz02Xsj3SRPo5rTFQUzevwf//3f2n99ddPr3rVq9L3v//99MADDzQemteLovnxRVGkyCP6Y+7cuenrX/96uvfee/Mx483+8Y9/pD333DNtvvnmufxp06blPo31L33pS+mf//zneIfbR4DAiAhM9We9KFZee9ppblGsmrYoVq4XRWfLsqyiWHlcud6wXGW1KJqnLYqV24ti1WVcN117VyG0QoDAJAWKYuX1Zd99950wh6JYmXa8hJO9bm+yySb5fvsvf/nLeNk/ui/SFUWR7+vLjUWxsn5F0f6yPDaWcQ8c98JxTxz3xrGt1RT7I12kj+Ma0xVF8zq4fjdKWa+LgABWXXpaO7si8JWvfCVtuumm6aCDDkpXXXVVWrp0aVq+fHm65ZZb0rnnnpv22GOP9OxnPzv9+te/7kp5w5DJv/71r3T66aenffbZJweGxqvTV7/61Zwu0sdx46Udu+9///tfuu2229Lvf//79OlPfzq99rWvTcuWLRubZMLPkcfSFf1x6aWXpq997Wtpiy22SPfcc0/T4yJA9pnPfCY9//nPT3GjddFFF+XyH3zwwdynsb733nunjTfeOH3rW99KDz30UNN8bKyCgDZUWcDP+vi9G9dN197xjewlQKAzgW984xvpuuuu6+ygMamnet1+73vfm3M77LDD8nKi2U9+8pOcZOedd87LbsziHjjuhd07d0NTHgRWFRDAWtXDGoGWAkcddVT65je/mZ+4igDJFVdckf773/+mCHrcfvvtafHixWm77bbLT2C97W1va/m00sMPP5zanaIyrdLGvpgm2h9pYmqVrtn2SN84Pec5z0lnn312Dtitsu+RlQg4hcEzn/nMR7a0XjSWGUHA+GX/85//PG244Ybp/PPPT9/+9rdbZtB4fKxHPyxZsiTFDcu6666b4km5/fbbb7U84sZo3rx56cADD8x/oXvPe96TzjjjjPTvf/87B81uvPHGdNppp6Udd9wxB66+/OUvp7e85S3582qZ2UCAwNAKDMvPelyfmk0lXLN9sa3c381l5Dt2cu3tpq68CBAIgfvvvz996EMfio8dT924br/73e9Oa6yxRjr22GNT1GW8SsT+RYsW5af43/Wud62WdOz1cqLPqx28YoN7Z38AXnEa+L/LAo/rcn6ym4SAQ0ZD4IADDsgV/elPf5riSaN4hXDNNdfMvyTXW2+9tPXWW6eTTz45xS/ACObEkzv5gIrM4tHmCNj97ne/a9qi8847L7+2F+maJhhnY7y695SnPCVF4O/oo4/OKSNgmD+0OYublXiV833ve18q8zj++ONXO3q33XZL55xzTnrWs56V/vSnP6WFCxemN7zhDenJT35ymj59eg6gRYDruOOOS/FUXTzOHU/UVa0/V4OxgUDFBPysT9yhrr0TG0lBgEBnAq94xSvy/VP8QbGzI1PqxnX7qU99ar6vW7p0aTrppJPGrcKJJ56Yn7zfdtttU9yHjpt4Ejvjnti98yTganCIJk5eQABr8naOrJnA3//+99ziGOsqf2gyK4oiffGLX8x74nW4/KEis/glHE2JYE4sG6dye5mucX+76zH+VKS9+eabYzGpKcbSigNvuummWDw6xXgKBx98cHr84x+fnyZ7yUte8ui+Zh8in3gqLMYZiEfir7/++mbJbCNAYMgE/Kx33iGuvZ2bOYIAgdUFDjnkkPwHwc997nPp1ltvXT1Biy0dXrfzuKmt7tHK1wEnCqKV+8v0Lao26c3lPXF5j9yYUbm9TNe4v9111+92paSrgoAAVhV6URv6IvCMZzwjl3PEEUfkZavZC17wgvyKYLwS1yrNKG5/zWtek57whCe0HN8rfgnPnDkzD2Y/lfbFYJpx/POe97xYTGo688wz83Hx9FT+8Mgs+i5eNfzgBz+Y4rHuRzaPu3j5y1+eFixYkGKsmPJG6YPOoAAAEABJREFUZ9wD7CRAYOACftY77wLX3s7NRvsItSfQG4E5c+bkL8iJLzX6xCc+0XYh3bxux9AP8cU+8SR9qz8+xvZ4eyCGnXjzm9/cdj07Seje+X95aI9OzKQlMJGAANZEQvYTeEQgvnkwPsYyXhf80Y9+lP7617/WZmyk+LbFePosBuaMKSzK6ZprrklxI/DqV786B7nK7e0uI6gUY1DFX9Ji7Kk4LgZZj2W703333Zeuvfba9J3vfCeVA3hG4Gns8b/5zW/yaoxVlj+0Odtpp51yyhjjK38wI0BgqAX68rM+1ALtVc61tz0nqQgQ6Ewg3kaIP+j+7Gc/S7/61a/aOrib1+24Z437yRi3KgJjzSpw+OGH5z84xz1eDCHRLM1Ut0U93Dsvniqj4wmsIiCAtQqHFQKtBT760Y+mL33pS3nMq/gl+7GPfSzFV/U+8YlPTPEXlj333DPF9nhSp3UuKQ8cXhTFhMvU5f+KYuIyi6IYt9TyEed42mpswnK93D92X7PPRVGs0v5yHJZ3vOMdKQZijzHGYnD1ZsfGtqJY9fiiKFKMRxZ/9fv85z+fx+KKPon+ivTlFEG2+PzCF74wFm1PcRMWicvXSOOzaeoCciDQKwE/681li2LVa6drb3MnWwkQmJpABIQOPfTQfK8X98/33HPPhBl2+7q988475zKPPPLI1f7YHPfqsT0SlOnic+NUFKteM4ui+XrjcWPXy3vj8l653Feul/vL7a2WRbFq2a7fraRsr7qAAFbVe1j7uioQ30J4+eWXp9133z0Hr4qiyN9E+Nvf/jbtu+++eSD3CHZceOGFXS23RWZ93/ymN70pl3nqqafmZTkr19v9JVwe12wZfy2LV1n+9re/Nds97rZ4xTHGrYqbprPPPjvFK41jD/jPf/6TV+Ox8vyhzdn666+fU7ZzA5YTmhEgMFABP+ud87v2dm7mCAIEWgvEEAwf+chHUoxHGk9ktU65ck+3r9ubbbZZij9sRvnl0BIrS0op1uMPpvGH6Llz55abe7J07zxx8LIn8DKtrEDNA1iV7VcN66FAPL0Tr6ldeeWVKX7Zxi/BCGxtu+22+fW5eErn9a9/fbriiiua1iL+kdDO1PTgKWxsp8xIM14RMQ5YtD8GqC+DOXfddVc6//zz08Ybb9z2uFJRztjpgQceSHfccUeKQOA73/nO9Mtf/jLFt9g0vqqYHvmvPPahhx5KMdZYeXMQ3yy4aNGitOuuu6YYeP2R5I8u4lHuWInXDWPZ7nT33XfnpGuttVZemhEgMNwCftab90957SyXrr3NnWwlQKA7Avvtt1/+duf4Ap2J/rjbi+t2OaRE4xim5fp4T1+FQHmtnGgZaVtN7p2H7d65VU/ZPioCAlij0lPqOZQCs2fPTttss01+tfD000/Pr7/FL8t77703feUrXxnKOk+1UvGU1fLly/O3+EVeZ5xxRopxVGJ7rE9mimBTDKIZT08de+yxKb655vbbb09f/vKXx82uKIr0lKc8JUXQaqONNkpXX311mj9/fop/lDU78LnPfW7eHOnyhzZnZTAygnRtHiIZAQIDFOj2z3q8DhPNaXVtiX0xxbU/lmX6+DzVqcyrF2W79k61dxxPoIYCHTR51qxZ6Yc//GF+he8DH/hAivvHVod3+7od5bz73e/OQ3/EH0Zvu+222JRiGeNyxfXvXe96V97W61ncI0fb4+2AKMu9cyiYCExOQABrcm6OqpnAk570pPwefzyGPF7TZ68IaMX4TZHmD3/4QywqN8Uv4WhU+e5+uSy3x76pTvGKZuRx3nnnxWLCae21104LFy5Mj3vc49JFF13UMngYT8ZFZieccEIs2p5iENJIHIP3x9JEgMBwC3T7Z3299dbLDY4vm8gfWsxuueWWvKdMn1emOCvz6kfZrr1T7Kw2D5eMQJ0E4hsB3/72t+cvPoonslq1vdvX7Shngw02SJFv/AHg6KOPjk3pqKOOyn/ojDcn4o+geWOPZ+U9cnnPXC7L7d0o3vW7G4ryGAUBAaxR6CV1HLjAi170olyHk08+OS/Hm0UwJfbH622xrNoUr/ZFG+OJs3ik+qyzzsoDqMc3EHarrTEwZeRVPs0QnyeaXvnKV6YYKDTS7b///jmQFZ/HTvFq4RprrJF+/OMfp6uuumrsrpafL7vsshTfVBPBsfe9730t09lBgEDfBCYsqNs/6+WTAZdccsm4Zf/xj3/M+5/3vOflZTdm/SzbtbcbPSYPAgQaBQ466KAUf+TdZ5990rXXXtu4O693+7qdM10xK18TLANY5bLcviJJz/9379xzYgXUSEAAq0adramTF4hfqnH01772tXTppZfGx5bT3nvvnffF4JX5Q8Vm8ch1/DUrnjSIV/duvfXWFF8RXI5d0I3mxl/HIp8Xv/jFsWh7CvunPe1p+VH1T33qU/nrkcce/JznPCe/7nn//fenbbfdNl188cVjd6/2OZ7mir+OxWPfX/jCF1L5D8nVEo7cBhUmUG2Bbv+sxzUvxGK8w7gexOfGKf7Cf+CBB+bNcX3JH7ow62fZrr1d6DBZECCwmsBTn/rUFOPHLlu2LMWrhKslWLGh29ftFVnm/7fbbrscPIs/SMarhPFlTDFsxZvf/Oa8vx8z9879UFZGXQQEsOrS09o5JYEdd9wxve51r8uDtr/sZS9LH/nIR9K5556bYpymGP8p3qc/7bTTUvwy/N73vpcimBPBrikVOsQHR1AnqleO81Wux7bJTvGPv+uvvz5FEOrzn/98zqZ8oiqvtDGLJ8PiBimSxpMQEWCLz2OnGFcr6hvfPhNBxl122SUtXrw4DyIffRl9Gk+VxV/mttxyyxSBuhjn7Bvf+MbYbHwmQGDIBbr5s/7xj388xT/AIugdf0n/xS9+kcdRiWtGXP9jPJV4CjWe0IpXVj72sY91TafXZbv2dq2rZESAwDgC73//+9NrXvOaNN4QG928bpdVmTlzZtphhx3yahk822mnnVI5vmDe0YdZ3HtGMe6dQ8FEYPICAwtgTb7KjiTQf4F47ezEE09M22+/fX5vPl5Bi6eOnvzkJ6d45WL99ddP8U14p556aoq/6sSYSS996UubVrQoijyeVlFMvGyawSQ3FsXE5RXFyjQTFRG/hIuiSBFwirSxHst2p6JYWU5RPLaMG4lnP/vZ+QmpeMIhnnqLG4x28yzTLViwIMVg8LEeT001fuNg9GX8YzNukuI1zyOPPDKPjxDjnEVfRp++4Q1vyGNqxSuSMaZZBCfjuMjTRIDAaAjEz2y3ftaf+MQnppNOOilFEOvPf/5z/l0Q1/24ZsQyxniJb9h6+tOfnuJ60c1vLO1m2UXx2DW3KFZ+du0djfNZLQmMukBRFOmQQw5JM1cElFq1pZvX7bFl7Lzzznm1HEuwXM8bx5kVxcrrZFFMvBwnm7wr7pWLot73zhnCjMAUBQSwpgjo8PoIxNM9MQbWOeeckz784Q+nF77whSkG1y3/ARNP6+y7777puuuuy09iVVkm/hH3kpe8JDcxHJ7xjGfkz5OdFUWRnvCEJ6R4fDyedovxtQ499NDJZpd+8IMfpHhcOwbdbzZgaIxnFU9UxTgMEeSKYGP0b9w4zZ49O22++eY5kBZ9GU/SxfZJV8aBBAgMTKCbP+tbbLFFim8kjWtKPIkb18EI/sRry7H+3e9+N1155ZWp01ef28HpVdlF4drbjr80BIZEYOSrsfHGG6f4A+J4DenmdbssJ67Rz3/+8/PqJptskubOnZs/93MWvzPcO/dTXFlVFRDAqmrPalfPBOLJq4MPPjgPAh6vm8XTQjEOVDwSHcGQeAKrWeHxNE+nU7N8ym1lXuV6q2WZrpPl2LzK48Zui8/xqkzsazYYemyPKdKNnWJbsymehIoB2yNgdNxxx6VW48eUx47Ns9nnGHQ/XouJ9BGoapYmtkXALIKO8UTFXXfdleJ1oDvvvDPF64cx1s1GG20UyUwECIy4QLd+1uMJzT322CPF01bxenGM53LzzTfn9d122y2ts846bUvF9Smmdg+YStlRTrOpftfedrWlI0CgU4HyGjPRcXvuuWceozTSj5e2W9ftsoxrrrkmlxt/aCi3tVpG3TqdxuZVHjt2W3x27xwKJgJTExDAmpqfowkQIECAQH0EtJQAAQIECBAgQIDAgAQEsAYEr1gCBOopoNUECBAgQIAAAQIECBAg0LmAAFbnZo4YrIDSCRAgQIAAAQIECBAgQIAAgeoLrNJCAaxVOKwQIECAAAECBAgQIECAAIGqCGgHgeoICGBVpy+1hAABAgQIECBAgACBbgvIjwABAgSGQkAAayi6QSUIECBAgAABAtUV0DICBAgQIECAwFQFBLCmKuh4AgQIECDQewElECBAgAABAgQIEKi1gABWrbtf4wnUSUBbCRAgQIAAAQIECBAgQGBUBQSwRrXnBlFvZRIgQIAAAQIECBAgQIAAAQLVFxjCFgpgDWGnqBIBAgQIECBAgAABAgQIjLaA2hMg0F0BAazuesqNAAECBAgQIECAAIHuCMiFAAECBAg8KiCA9SiFDwQIECBAgACBqgloDwECBAgQIECgGgICWNXoR60gQIAAgV4JyJcAAQIECBAgQIAAgYELCGANvAtUgED1BbSQAAECBAgQIECAAAECBAhMRUAAayp6/TtWSQQIECBAgAABAgQIECBAgED1BbSwhYAAVgsYmwkQIECAAAECBAgQIEBgFAXUmQCBKgoIYFWxV7WJAAECBAgQIECAwFQEHEuAAAECBIZMQABryDpEdQgQIECAAIFqCGgFAQIECBAgQIBA9wQEsLpnKScCBAgQ6K6A3AgQIECAAAECBAgQIJAFBLAygxmBqgpoFwECBAgQIECAAAECBAgQGH0BAayJ+tB+AgQIECBAgAABAgQIECBAoPoCWjjUAgJYQ909KkeAAAECBAgQIECAAIHREVBTAgQI9EpAAKtXsvIlQIAAAQIECBAg0LmAIwgQIECAAIEmAgJYTVBsIkCAAAECBEZZQN0JECBAgAABAgSqJiCAVbUe1R4CBAh0Q0AeBAgQIECAAAECBAgQGCIBAawh6gxVqZaA1hAgQIAAAQIECBAgQIAAAQLdERjmAFZ3WigXAgQIECBAgAABAgQIECBAYJgF1I3AhAICWBMSSUCAAAECBAgQIECAAIFhF1A/AgQIVFtAAKva/at1BAgQIECAAAEC7QpIR4AAAQIECAytgADW0HaNihEgQIAAgdETUGMCBAgQIECAAAECvRAQwOqFqjwJECAweQFHEiBAgAABAgQIECBAgECDgABWA4jVKghoAwECBAgQIECAAAECBAgQIFAlgeYBrCq1UFsIECBAgAABAgQIECBAgACB5gK2EhgRAQGsEeko1SRAgAABAgQIECBAYDgF1IoAAQIEei8ggNV7YyUQIECAAAECBAiML2AvAQIECBAgQGBcAQGscXnsJECAAAECoyKgngQIEN94/pYAAAC6SURBVCBAgAABAgSqKyCAVd2+1TICBDoVkJ4AAQIECBAgQIAAAQIEhlJAAGsou2V0K6XmBAgQIECAAAECBAgQIECAQPUF+t1CAax+iyuPAAECBAgQIECAAAECBAikxIAAgQ4EBLA6wJKUAAECBAgQIECAAIFhElAXAgQIEKiLgABWXXpaOwkQIECAAAECzQRsI0CAAAECBAiMgIAA1gh0kioSIECAwHALqB0BAgQIECBAgAABAr0V+H8AAAD//3oqkO0AAAAGSURBVAMAG2L9E1+FepAAAAAASUVORK5CYII=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data:image/png;base64,iVBORw0KGgoAAAANSUhEUgAABLAAAALmCAYAAABSJm0fAAAQAElEQVR4AezdB3wU1dqA8XcTQu+996r0Jk16tYsNKbbrbZ/XCoq9YcMu3mu7XkUBUUTBTglVBKVJk947SO9JSPLtO7g4O7NJNputs48/NzNz5syZc/6zzO6+c+ZMQib/IYAAAggggAACCCCAAAIIIICA0wVoHwIxLZAg/IcAAggggAACCCCAAAIIIOCHAFkQQAABBCIlQAArUvLsFwEEEEAAAQQQiEcB2owAAggggAACCAQgQAArADQ2QQABBBBAIJIC7BsBBBBAAAEEEEAAgXgTIIAVb0ec9iKAgArwQgABBBBAAAEEEEAAAQQQiCEBAlgxdLCiq6rUBgEEEEAAAQQQQAABBBBAAAEEnC8QHS0kgBUdx4FaIIAAAggggAACCCCAAAIIOFWAdiGAQJ4FCGDlmZACEEAAAQQQQAABBBBAINQClI8AAgggEN8CBLDi+/jTegQQQAABBBCIHwFaigACCCCAAAIIxKwAAayYPXRUHAEEEEAg/ALsEQEEEEAAAQQQQAABBCIhQAArEursE4F4FqDtCCCAAAIIIIAAAggggAACCORSgABWLsGiITt1QAABBBBAAAEEEEAAAQQQQAAB5wvQwj8FCGD9acEcAggggAACCCCAAAIIIICAswRoDQIIOESAAJZDDiTNQAABBBBAAAEEEEAgNAKUigACCCCAQOQFCGBF/hhQAwQQQAABBBBwugDtQwABBBBAAAEEEMiTAAGsPPGxMQIIIIBAuATYDwIIIIAAAggggAACCMSvAAGs+D32tDz+BGgxAggggAACCCCAAAIIIIAAAjEpQAArV4eNzAgggAACCCCAAAIIIIAAAggg4HwBWhhtAgSwou2IUB8EEEAAAQQQQAABBBBAwAkCtAEBBBAIogABrCBiUhQCCCCAAAIIIIAAAsEUoCwEEEAAAQQQOCdAAOucA38RQAABBBBAwJkCtAoBBBBAAAEEEEDAAQIEsBxwEGkCAgggEFoBSkcAAQQQQAABBBBAAAEEIitAACuy/uw9XgRoJwIIIIAAAggggAACCCCAAAIIBCwQMwGsgFvIhggggAACCCCAAAIIIIAAAgggEDMCVBQBXwIEsHypkIYAAggggAACCCCAAAIIxK4ANUcAAQQcJ0AAy3GHlAYhgAACCCCAAAII5F2AEhBAAAEEEEAgmgQIYEXT0aAuCCCAAAIIOEmAtiCAAAIIIIAAAgggECQBAlhBgqQYBBBAIBQClIkAAggggAACCCCAAAIIICBCAIt3gdMFaB8CCCCAAAIIIIAAAggggAACCMS4gB8BrBhvIdVHAAEEEEAAAQQQQAABBBBAAAE/BMiCQPQKEMCK3mNDzRBAAAEEEEAAAQQQQCDWBKgvAggggEBIBAhghYSVQhFAAAEEEEAAAQQCFWA7BBBAAAEEEEDAKkAAyyrCMgIIIIAAArEvQAsQQAABBBBAAAEEEHCUAAEsRx1OGoMAAsEToCQEEEAAAQQQQAABBBBAAIFoESCAFS1Hwon1oE0IIIAAAggggAACCCCAAAIIIOB8gTC0kABWGJDZBQIIIIAAAggggAACCCCAAALZCbAOAQSyFyCAlb0PaxFAAAEEEEAAAQQQQCA2BKglAggggICDBQhgOfjg0jQEEEAAAQQQQCB3AuRGAAEEEEAAAQSiU4AAVnQeF2qFAAIIIBCrAtQbAQQQQAABBBBAAAEEgi5AACvopBSIAAJ5FWB7BBBAAAEEEEAAAW+BuXPnygMPPOD10jTvXCwhgAACzhUggOXMY0urEEAAAQQQQAABBBBAwCECv/76q3z33Xe21miarrOtIAEBBOJJIG7aSgArbg41DUUAAQQQQAABBBBAAIFYE9iwYYNMmDBBMjMzjap36NBB2rdvb8xrmq7TPEYCfwIUYDMEEIgFAQJYsXCUqCMCCCCAAAIIIIAAAtEsQN1CIrBz50756KOPJD093Si/Xr16csUVV8iVV14pdevWNdJ0nebZtWuXscwfBBBAwKkCCU5tGO1CAAEEEEAAAQRiSYC6IoAAAmaBgwcPygcffCCpqalGcrly5WTw4MGSkJBgvIYMGSKapis1z//+9z/RbXSZFwIIIOBEAQJYTjyqtAkBBBCITwFajQACCCCAgGMEypQpI48//ri8+OKLxuv++++XQoUKnW+fzmuaZ73m1W3OZ2AGAQQQcJgAASyHHVCag0DeBNgaAQQQQAABBBBAAAEEEEAAgegTiNkAlg5YuH37duNpHO+8844888wz8vDDDxuvESNGyNtvvy3ffPONbNmy5fyAh7nltz6m1q/ts8gUjLJGjRol1nLefffdLPaYc7K1rMmTJ+e8URY5rGVZs1nXB2s5p/1Y13uW/d3/8OHDjffUU089JS+//LJ8+OGHMnv2bDly5IinqKBMQ31ss2pvMNuX1T7ykh4MXH/3Hw8WWXnq+XTbtm3G+VTPKebzqc7rOXbKlCmyd+/erIrIMt3qn1VGa77JkydnlTXHdGtZWW1gzReM5dzsS99zJ06cyGqTbNN1O93eV52z3TCLlcE+B1l3o+8x/cyeNm2a6PtJewtoT4EHH3xQnnjiCXnttddk/PjxsnDhQjl9+rR186At+/LKKe2hhx6Sxx57TF544QXRfx/6xK+tW7f6Xaecyg9kvd87N2UM9jG21tu0qzzN+luuNV9elnNb4VBbZtUW/Tev33VD/Z3k8OHDsmDBAmPcpVdffVWefvpp0X8H+m9W/+2OGTNGfvzxRzl69Ghu6XzmD+f5QW+v8/hqezIyMs7XyZNunqq5nm/PZ8rFjG6n25vL88xnVYxnfTCnWe3Lmh7O42DdN8sIxLQAlQ+rQEwGsFatWmV82f33v/8tc+bMkc2bN8uxY8fk7Nmzxuv48eNG4Eo/XDWQpYGHZcuWhRU22Dvbv3+/6CCO1nI3bdokv//+uzU5oGX9sqKWAW3s0I30w1zfVydPnhQ9BmvWrJHvv/9enn/+eXn//feDMs6AlhvqY5vV4QlH+7Lad7Slx6vFr7/+Kq+88or85z//Mc6nek4xn091Xs8LM2fOFP0ho+NrHDp0KOSHLx7OR/qeW716dUCWup1uH9DGlo1CfQ5auXKlcQFAP7OTk5ONz+wDBw7ImTNnRH88asBqz549ou/FiRMnil6E0gtQut5S1Ygs6uDIKSkpou97/feh3zveeustIxAX7IsZoWpgqI9xqOodjeVG0lL/zYfyO8m+fftk9OjRxnecSZMmyW+//WZcuNBAjP470H+T+m9X/03rv9HnnntONJgVyMUNz7HVsvR7erjOD+vXr/fs2hgAXceSOp/gY0bN9XzrY1WOSbqdbp9jxijIEO7jYG0yywgggIC/AjEVwNIvufpB+fHHHxsfqP42UgM8n3zyiTEIon4I+7tdNOVbsmRJltX55ZdfslyXmxX6Ifv5559LWlpabjaLy7xqpV+C9Ad9Xv3DcWxze5CC2b7c7jva8jvVQgNT7733ntHrRX+Q+eu+bt06I+ClFxL83SaQfOoeD+cj/YEYiE+g2/naV6jOQRqc0oCUfm7r57CvfftK0x/oegFKe2Xl5r3pq6xQpmlgVwNZweqFEsq6huoYh7LO0Vp2NFpmZmZKXr6T6Pl26tSpxsVhDbr4a6/baeDj9ddfFw1O6795f7fVvJE4P+hnmKeO9evX98xmOw30fBvodtlWJsgrI3UcgtwMikMAgTgSiJkAlvaA0dsO9IMy0OOzdu1ao5eBXkUNtIxIbKdfEPTKtGffjRo1kooVK3oWZfHixUbPs/MJeZjRrtV6q1AeioirTTXY98UXX8i8efMCanc4j20gFcxr+wLZZ7Ru4yQLDSbo1e6NGzcGxK0WY8eOlVAHseLhfLRhw4bzT5fy92Dok6Z0O3/zZ5cvlOcg7a2qtwRmt//s1ultTPq5r8HW7PIFZ11gpWgPrAkTJgS2cZi2CuUxDlMTomY30W6p5+bcfifRbcaNGyczZswwekQGgq1BEL09WD8XNADtTxmROD9oLzLtRempX4MGDTyz2U71fKvn3WwzWVZqft3Okhx1i5E4DlGHQIUQQCCmBGIigKUfODr2kN5iYNZ1uVzSuHFjGTBggOg95jpWi3ZnfvDBB2XgwIFywQUXiMvlEvN/+oNIb4HRbtDm9Gie16u8+iXZU8fWrVvLZZdd5lmUU6dOSV4Ce+cL+mNGgzE6Hs4fi0GZ6JgJOb2sO8opv663bhPospbl6zVy5Eh59tln5ZFHHpH/+7//k8svv1wqVKhg2823334rgXxRCdex9dU2TQtl+7T8vL5s0EFIyKpO8WKh5ws9B5rPKcpauHBh6dSpk/z1r381xvvR22T1nKpPN+rfv79UqlRJs51/6Q+Wzz77TPR2EiMxRH9CcT7KqqpZvTdyk55V2db0cuXKGUn6Y097ThgLfv7RHgS6nWYvX768TgJ+heoctHv3bmOMHHPF9FadVq1ayS233GKMp6PnVh1X6qmnnpI777xTLrnkEilVqpR5E9Fe0/qD3CsxiAv+HFv9t6Bj5fz973+Xzp07S1JSklcN9Nyfm2CwP/vMKY9XBXJYCNUxzmG3IV+dk5Gv9UOGDLHVq02bNra0rBLCZemr7poWis8p7em6YsUKW5P1nN+vXz/j36a+//XfgY6FdddddxnfQc0XUj0b60UN/VzwLGc1jdT5Qb/b6u3AWi89B1vPN5pufmkeXdbzbaTO03rc8/rSNvh6Reo4+KoLaQgggIC/AjERwNKrOjr4q7lRlStXlrvvvltuuukmadmypegjY/Pnzy/58uWT0qVLS/PmzUW/JOuXYmvAQXsf6L39EiP/mbur6+NytQeWdnuuUaPG+Rbk9Ta28wW5Z/QKo15R1g9s92Jc/+9yuYwfKyVKlJCaNWvKxRdfLPfdd5/x5c3l+jM4qj/m9UdWbs3MxzYcx9Z6MF2u0LbPur9oXna54sNC36fWXqh6DtWLAFdccYXUq1dPihUrJomJiaLnVP0C365dO7nnnnukT58+Yv5PfwjkZbB1c1lZzTv1fHThhReeb7L+6Du/4MeM+bYUvVDjxyZZZgnVOWj+/Pmix86zYz2/6UWAG264wbi4pD8cNRCkQS1dV61aNenatasMGzbM+Pz2bKdTHXvQ+h1A08P10n8LRYsWlTp16hjn/nvvvVf0M8G8f7OjOT0a5s11U+tQf4eIhjb7qoN+99NgjXmdfpe8+uqrzUnZzkfa0uUK7ueUjjW4bNkyrzbre10DfXrO79atm+i/TU3TfwcFCxaUqlWrGoFc/XegF4uLFCnitf3y5cvlp59+8kqzLkTq/GAOQulnnbVe1uVoOU9b6xWs5Ugdh2DVn3IQQCA+BaI+gKU/tObOnet1dBo2bGj0htEvHqYVPmf1g1aDWLVq1fJar7fkbd261SstGhe0a7e5d1WzZs2MIJ3WtUuXLjoxXnpVMK9jheiPCaMw9x/9oqfjIbhn+d8i4HK5jC9v1157o6B6rgAAEABJREFUrdcafa/+/PPPXmnZLYTz2GZXD+s6lys47bOWG4vLLpezLPTWCfP5RI+JBg20F6v+sNXlrF4ul0t69OghPXv29MqiPwj0qrZXYhAWnH4+Mv8w0tvbNQjuD5vm04COJ6+5HE+av9NQnoO0V5K5Htp7tXr16uYkn/N63DXIpb0/zBnMgQNzeiTmy5YtKxrsNe87Wr9PhPIYm9sf7fPqoGOxmXvfazBGAzV64dOf+msZ5vNnKL+P+VMfTx6XyxXQdxJ94JEOxO4pR6f6nVkDU02aNLHdwaDrzS+Xy2UEm7VHlv6bMK/T74/ae9KcZp6P1PlBP6889fDn9kHz+TVS52lPfUMxjdRxCEVbKDNuBWh4HApEfQBr9uzZorcQeo6NfkjqFR/tGeBJy2mqeW+++WbbFdNZs2bltGnE1+uVee3l4KmI3n7hmdcP1pIlS3oWJa+9sHr37n2+LJ3RQXR37Nihs7x8COhtB3o7p3lVTlcdzXnDeWzN+/V3Pq/t83c/sZDPKRbWc55egdZbRHJzDDSAZe3VumjRotwU4Vdep5+PNJijPd0UQ2/r3LJli87m+NKLFfpAE82ovSK0HJ0P5BXKc5B13Cq93d/fOmpPD/MFGt3OXx/NG46X9cdvtA7kHspjHA7nYO1De55an5SngVLtve/vPqLdMrefU3p7trnXuH6fvPXWW40euP6aaD7tTfmXv/xFNCCoy/rSQKE+rVPnfb0icX7Q8+yuXbuM6ug5RntUGgvZ/NHza6TP09lUL8+rzh2HP4tx2nn6z5YxhwACThKI6gCWDoCoPaXM4NrV2/whaV6X3byO73LppZd6ZdGrKdH6pdNT0aVLl3pmjdskzbcNulwuMQdQ9Aq1+cvI+Q39nNHb4/TD2pNdr/RzK6FHw/e0b9++53vEaQ4dY03HFND5nF7hPLY51SWr9XlpX1Zlxmp6rFvomFe+rra6XH/eCuvPsdFbvrp163Y+q55bzUH28yvyOOP085HL5TJupfMwmW8L9KT5mprz6UUMlyt3x89cZijPQdqTyrwv8+2E5vSs5uvWreu1Snu4eiVEeMH6nne5Aj8OoWxKKI9xKOsdzLK1Z7TZQcvWnqf670fn/X2Zy9DA1/nvY+4CXK7gfh9zFxnQ//5+TmlvMnUx70S/I3uCNeZ0f+bVw3rRQS9sZPWdNBLnB+195TkP6ZAQenE7p7a5XJE/T+dUx7ysj8RxyEt92RYBBBBQgagOYOmgqOYviTpgpPYY0IoH8tLu3nqFybOtfpBpEMuzHG1T7d5t/sHp68uWBrBcrnNfnPXqkq+BOP1tl/4wvf76670CMvv27ZPp06f7W0Tc5StevLjoeCLmhpuPmTndPB/uY2ved27mA21fbvYRK3lj3UIH/tZznsdbg9V6TvUs52aqt5forTcPPfSQPPnkkzJo0KDcbO5X3ng4H5nP6ebAVHZA5kfc52X8q1Cfg/RWJHM79Gm55mXzvK95/fdmHrhYHyjgK1+k0sy3kmkdrGNiaVqkX6E+xpFunz/737lzp3z99ddeWWvXri0a6PFKzGEhViz1340/30n0lldPT05tugagmjZtqrMBv9q1ayfm8bD0O6n2GPVVYCTODxrA8tRFx5H1zOc0jeR5Oqe65XV9JI5DXuvM9ggggEDUB7DMhyg3XVvN23nmXS6XaBDLs6zTrD5cdV2kX9r7THtBeephvWVB03XAevNVQOsVNc2Tm5c+0apXr15em2g3cP0S6JXIwnkB63HxZ7DhSBzb8xXO5Uwg7cvlLmIme5Ra+OVnvQXL2sPFr0L+yKRXbTWIpbeO/JEUkonTz0d6DDy9AA4fPiw59d7U2180n2Lrdnm5oBPqc5DezqT19Ly+//570SEBtOeHJy1Wpzrm25QpU7yqr0ERr4QoWAj1MY6CJmZbBQ3Q6LhX5l5A2sNIA+4aIM92Y8vKWLL053PK+nmgwXCX69zFUEvT/V7UscSs37HNQSNzQZE4P5jrkpsAViTP02azUMxH4jiEoh2UiQAC8SUQ1QGsPXv2eB0Nc6DGa0UuFqxfMvM68Hkudp3rrHpLoGcj/cFoHYjes848LpZeVdNeU551gUx17BHzVRkNoumthOaxyAIpN3q3yVvNrL1Y9DbCnEqM1LHNqV6+1gfSPl/lOCEtli2s5zrruTBaj4+Tz0f6g8/8YzOnXljm9bqdbh/ocQv1Oah58+bGEy099dPPDw1ijRgxQj799FPRJ5VprxbP+midaq9FHc5Ab2HU3m9a97ffflt0jB9znS+66CLzYlTMh/oYR0Ujs6iEHjc9Vp6Ar2bToJUGrzSIpcu5ecWSpT+fUxqENbe/Zs2a5sWA561Bdev3eE/B4T4/6PhnnvGetJeYPw+B8tRVz7N6vvUsm8/DnjTz1Lxet9PtzeujaT7cxyGa2k5dEEAgdgWCE8AKUfsPHDjgVXK5cuW8lgNZsA4+rOPCBFJOqLfRD1vzB7/+2MzqQ1C7fZvX5XUwd/2Sp7cS6iCXnnZqfWbMmOFZZGoS0F5wpkXJaVw1tYzUsTXX09/53LbPU+4DDzwgeXl5yommaSxbmH/IqaneMqLTaH+F83yUl/erbhuIpblnsfmHj6+yzOvNt7X4yptdWjjOQS6XS2666SavIJbWSQM/OpbQuHHjRINZepvgZ599ZjyExPqZr/lD/dLjlt1r+PDh8uijj8oLL7wgo0ePFq27XtQx10tv5a9WrZo5Kdv57Pbnz7psC/9jZTiO8R+7isrJzJkzxfy0Tq2kPrBCv0vpfG5esWbpz+eUJ5jjcbAGvTzpuZ1av2PrE619leFyhff8YO195XLlrrdZJM7THjd/zgnZ5fGU42vqcoX3OPiqA2kxLEDVEYiQQFQHsLT7t9mlUKFC5sWA5vWpTeYNzWNsmdMjPW++2qd1ya67s7po92/Npy/dNq+3aeiXmR49emhx51/6BDNz4OX8ijifKVCggJdATu8pPT7mDcJ9bM379mc+t+3zp8xYzRPLFtb3pV6FjpXj4OTzUcOGDcVzsUBvIbQGGj3HSNM9518N6ul2nnW5nYbrHKT/Xm6//Xa56qqrvMbGMddXg1ZaH31KnAaznnvuOZk0aZJob2Jzvmid1/O3Plwm2uqnpuY6aT3Ny+b5UHyHMJcf7nkdP3XatGleu9WAr/bm9Er0cyHWLPXfnblp1nO/rtPxqXTqeel7wDOfl6m1d5sGrLMqT+sZrvODjgHpqUd2/xY8eaxTPd+G4jxt3U8klsN5HCLRPvaJAALOE4jqAJY1CKMn2bweAnNPJS1Lu5nrNJpeWicdb8FcJ+2GbF62zrds2fJ8kgb+8jKYu6eg7t27i7mbtd4CorcSWq8+e/LH69TzpcbT/ux8ouXYeurqzzQ37fOnvFjOE8sW1veljqEUS8fCqecj/eFovj3c3MvKfHxWrVp1flHz69MfzyfkYibc5yCXyyUdOnSQRx55RAYMGGA8eVFvic+qytoresGCBfLWW2/JqFGjZNOmTVlljWi6/vvRp67ddtttkl17IlHJcB/jSLTxj33aJtoD+pNPPhE18KzU3qY33HCDZzFXUy0nGr6P5abS/nxOhSqAZf23oLffZld3lyv05wcdA8085lcgAaxwn6ezMwvFOpcr9MchFPWmTAQQiE+BqA5gWT8IfV1Fyu1h0+COeRv9EmpejoZ5fYqduXu3Pt1IBzPOrm56dcjcoyKvg7nrvvQqv95KqFNd1pcOIqw9sXSe1zkB63uqYMGC51b4+Bstx9ZH1bJMyk37sizEISti2cJ6PtUv9bF0WPQ85NTzkT+3p5gDW9qbJNBj530OEgnX54tePNILLbfccos89dRT8ve//130gSHmAZKtbdKHh7z77rvy3XffeQUkrPnCtaxPeFP7a665xgjI9ezZU/R9Ga79+7ufSB1jf+sXqnx6kU1vTT1x4sT5Xej7bsiQIZLd5/L5zD5mYtHSn88pl8v7Fjq189H8XCdZe1xZP3eyKlCPU6jOD/qwJs/nXaVKlcTaSyyrOlnTw3metu47XMuhPA7hagP7QQAB5wtEdQBLr3iYD4H1Q9m8zt9561WnkiVLZrmpy+X9Aa9X4rLMnM0K6xcDl8u7XOumOsaGOU2vKGZ3f7uue/DBB+XkyZPnN9MBOnXchvMJAc5oDyzt+WDePDk5WYJRtrnMWJ63vi+z+6IcTcfWX/PctM9cpt4OlJeXuaxombdZZBOsNNc5Lw66rbmsQOetPXZiYQBta1tDfT5S67y8rPX1d1mDIp682lPA+jmly+Zb6sz5Pdv5O42Gc5D+SKpTp44RwPrb3/4mTz/9tPzrX/8S7dGkx9jaljlz5ogOAG9ND8ay9XiPHDlSnnnmGbnzzjulefPmXrvQh5tcfvnlogO2W7+feGXMYcG6z9wu51C8MU6XOU8kv0OY6xHqeX2PmP+d6P709k5f7yld588rGv69+FNPcx5/Pqes31P0HGMuI9B5f/adU9nBPj9Yx7/Kaf9ZrTefd0N9njbXIbfnB2t+c1m5mQ/2ccjNvsmLAAIIZCeQkN3KSK/Tbt/mOuT16XpalnVAyex6Nlm7YXuu4Gg5uXlZe45ZyzWXpd2tzbeKmNfldj4YvbB0nzoWlo5Bo/P60oBcsG4l1PJi/aVj05jbYB1nzbMuGo+tp27ZTf1tX3ZlOGVdLFuULVvW6zBYz4VeK6N4wYnnI+0FVaVKFUNdb/W0Dj6ty5quGbQHQalSpXQ2169oPQdpL6bq1auL9mi65557jN5Z2k5zA+fOnSs7duwwJ4Vk3uVyifbM1kHZBw4cKNdee624XC5jX/oUwjfeeEP0x6uREIV/ovUYh5pq5cqV8uOPP3rtpk2bNqIvr8RcLMSqpT+fU6H6PPCM0+dhtu7Hk56baV7PD+bxr3IajiO7eoXrPJ1dHSK5Lq/HIZJ1Z98IIBBdAnmtTUJeCwjl9uagie5n27ZtOsnTyzqeho4lklWB1q7PgV6hsnap1i/HWe1Tv4Tpl6as1ucmXa8cWscRy832nrwacLPeuqO3duhVcU+eeJ5ar/jqVXpfHtF4bH3V05rmb/us2zlxOZYtrAGB7du35+kQ6Xlt+vTpoj8OAj03BlIBp56PzFf3zbcLqpH5oob5NhZdl5tXrJyDtHfWHXfcIRrU8rRPe0DPmzfPsxi2adu2bUV7XXl2qD1MPvzwQ7H+UPesj/Q0Vo5xMJ00GK8X1cxl6vlOe1+Z03I7H6uW/nxOWXulWb8b59bKk98a3NXj4FkXrGluzg/a+9Bz8Vu/09esWTNP1QjHeTpPFQzjxrk5DmGsVrzsinYiENcCUR3A0rExzEdHBybXL7HmtNzM67Z6BdWzjcvlEvOHkSfdM7XeJ68fhJ51uZnu37/fK7u1XPNK69NuzOtyO68/MJctW5bbzXzm16CM9Qk++uPV2jafGzs8UcdXMDdRr9yblz3z0XpsPfXLaupv+7La3knpsWxRu8FS7LEAABAASURBVHZtr0NhDZJ4rfRjQW/L0HPA//73P3nyySeNQbf92CwoWZx4PjIHptTW0+NXL0LosgfO/MRZT5q/03Cdg3TAdr213fPSgdn9raMnn17oMQeONN3641jTwvHq1KmTtG7d+vyu9LP1gw8+8Lpt//zKCM+E6xhHuJnnd6//PsaMGSPmnu56e9xNN90kegvU+YwBzMSqpT+fU9aBzJcvXy6eXp4BUBmbaO98LcdY+ONPvXr1/pj7cxLO84OOYebZswZc/nxPeFJzNw3HeTp3NQo8dziPQ+C1ZEsEEEDALhD1ASy9YuKp9oEDB0RvpfAs+5rq2Ezvvfee6FNjrB/Gmnbw4MHzmzVq1MgYwPZ8gmWmdOnSXik6gLlXgp8Lu3fv9sqZ1e0fGiAzXwVzuVzy8MMPi/V+9uyWH3roofO3O+hOf/nlF50E5aUD7ppvudQfWHrVUwODQdlBDBaiV/bMXxZdLpdYA6/arGg/tlpHXy9/2+drW6elxbqFvi81KOA5LtqDJC+9Wq23KFeoUMFTdFimTjsfaY9jz2eO9sL1/PDSqf5IV9SSJUuK51ZDXc7NK5znIK2nuW6BBp6svTciOW7bVVddJeXKlTvfLPXUz7/zCVEwo3UK23eIKGivVuGLL76wjcmpTxy0DkGheXPzilVLfz+nNLBkHsdNvxvn9YLn4sWLxfwAogIFCvj8PhTO84P2EPYcd2vQzpOem2moz9O5qUte84bzOOS1rmyPAAIImAWiOoClV9FatGhhrq9MnjxZsrtdRW+12Lhxo4wfP94I/Kxdu9bYXp9KM2XKFGNe/7hcLmO8DZ3P6mX98rxs2bKssmabbr0ildUPEA2wmYNB2mPC+gGT7Y7cKzU4VqtWLffcuf/1NiH9oXpuKW9/9cqV3krocp0bD0RL0/Kt405oery8dEB78zHTIIGOk2Btf7QfW2t9Pcv+ts+T38nTWLfQ4FWTJk28DtE333wT0FV3DaroedZcWLNmzcyLIZ+P9fORLyBzj2BPb2HPVPOb1+tybl7hPAdZe6H+9NNPuanq+bzWsXz0PXx+ZZhndN8aGNFxYDy71gtq1kCuZ10kpuE8xpFon3Wfaq9DJZjTu3btmm3PenPe7OZj1dLfzym9OGwdH+zrr7+WQ4cOZceS5Tq9wKxPCzVn0PJ1P+Y0nQ/X+UG/m+lnle5TX8EIYGk55vOw5/zsmVrX63K0vsJ1HKK1/dQLAQRiVyCqA1jKql9GdMwTndeX3oowduxYr+7imu55mXvD6AexdvP/9ttvZfTo0aLbevJ17NhR9DYUz7KvqQYjzOl6Fdn6Zcm83te8jqFgDSBZy/VsZ+2u3qpVK8+qXE2t2+mXvFwVkE1mHZOkc+fOXjmmTp3qtRwvCwsWLBBrcFKfTuWr/bFwbK31zk37rNuGYTmsu3CKhd4G7HJ5B6AnTZok+kXfX1A9r3722Wde2TUon9V5zStjkBecdj4y/zDS4IgeF5162MzrPWn+TsN5DrIGSvVChw7C7m9dPfms4yzq+8yzLhJTfb9dfPHFXrvWJ9+Ze514rQzzQjiPcZibZtudjsOpARfzCr3o17dvX3NSwPOxaJnbzyn9fq0Xij1IenFYvzNbA8ee9VlN9TNBx4XTW2s9eTTga/2u6FkXrvODvke0TbpfvRhsvoNA0wJ9mc/Den4O5nk60DoFsl24jkMgdWMbBBBAIDuBqA9g6RNMdPwJcyP0yv9bb70lvm7p+8tf/iK33Xab6L3unm30i7N+gfYs6yCOl156qWcxy6mWYR2vauLEiWL9YpNVAdr76/PPP/dabe0h5VmpbdGu355lvWpl/XDxrMtp2rRpU9HtPfn0SqLekuJZPjcN/G+fPn28bqXw3N4SeImxtaXemjp79mz56quvvCquP258HbNYOrbaoNy2T7dx6stpFnr7g7VXq95mrD8+9JaZnI6j59xr/cGu54Sctg3Vet23+dauWD4f6WdTkSJFDCo11mPjuW1Ob/fRH+jGylz+Cfc5SG/PNx8Tra5eSNIefzoIui5n99KxdDQwpLckmfM1b97cvBiR+d69e4v59jT90W4NpESiYuE+xpFoo2ef+h7Sca90GANPmn5XGzRokJh7yHnW5XYaa5aBfk7pE5P79evnxaPjmo4aNUr8GXNWAzea78033xQdSN9ckN7irUEjc5pnPlznB/PYgcHqfaVtqFmzpoTiPK1lh/MVruMQzjaxLwQQyEnAGeujPoClzHpFTYMDOu95aa8m/ZD9+OOPRXtF6f37GqTRD3L94qxdlz3jiXi20akGkDTAZe7Vpem+XvpFqEePHl6r9AuT9j7QAJr+uNAxt/QKj+5Xp1qvhQsXyrvvvit6JUu/3JoL0C+/Wq45Tee1DTr1vHSgSB0/wLOcm6luZ75CpHUI9PZHX/vVW3euu+46r7G2fOVzQpp+QdMfxNp7T3+866DVL7zwguiPKz3mnjaqiT7xyOX6s3eLZ100H9tgtM/TzlifxovFlVdeaRv7T4Pt+r7+9NNPRQd31/e7BhH0va/nVn0Pv//++6LjC2pgxXystddhw4YNzUlhndd/e045H+lng/6o8ACab3tXY13vWZebqR4/c/5Qf75oPfV95nJ5nw/1dvORI0fKl19+abzP9L2ln0/6XtNAnfag1nOs5tGLBOY668Usa+9i8/pwzevFoWuuucZrd/ojXntieCWGeSHcxzjMzfPanZ6nzL2E9P2mwSsNYnllDHAhmi2D/TnVvn17sV7UOHnypOidDm+88YZoL0gN6Gma/jvVqS7rv09dr/k0zUyt3z+z6n2l+fR4heP8EKoAltY/FOdptQnnS9sRjuMQzjaFZV/sBAEEIi4QEwEsDTbdeuutYh2TSj/Idcwr/TKjX3gfffRR0adq6Lymabdmq7B+6dGrpfrDzLrO17J+uPu6crN161bRwUNfffVVefLJJ+XBBx80pq+99ppoLy3zQKqecvVLgq8v4BoI0V5Snnw6bdmypU4Cflm3D+ZthFopvQKlt2HqvBNenqdlWafDhw833lPPPfec8eNdf1zpj3tzm10ul+jYYL5ub4mWY2ttl2c5r+0zO1jnPfvI69Rabl6Xs6pPvFhoTx7tqVq4cGEvSv1xoj/cPvroI9H3uz4Qwnw+Nf8Y8Gyotw1eccUVnsWITYN1PsrqvZHb9LxA6I8/z/Z6UcQzb073pPkzjdQ5SD839YKNtY7aJv080veZflY//vjjou+1ESNGyDvvvCO+zrEaNNIAhX4XsJYXiWV931s/y3V8Tr2I5k99cvt+yiq/Z1+ROsae/XumWdUzp3TP9v5OrcFCbb++d3LaT07rdf9aVjR8H8uqrqH4nNLvL77GMNQHEOm4Vhqoeuqpp4x/pzrVZb2Ip+vVzPxq0KCB3Hjjjdle4NT8oT4/pKSkyLZt23RXRl100HpjIUh/zOdjPad5ijWne9LyOs3qvZDbdF/1CPVx8LVP0hBAAIG8CsREAEsbqd11//GPfwRlcE69LUEDT3q1V8vO7uVyueSmm26ShnnsYaA9wnQAWF/70h+GOsi8Z13x4sUlrx+2+qFkvhqpYwHoVTPPPoIx1a7n5lspglFmrJWhP6wGDx4szZs391n1WD22nsbk1D5PvniYOsmiYsWKoudT7a0a6LHT22X1woK6BFpGMLdzyvlIz91WU+1lpj8MA/GK5DlIezBrgDMvgSe9zemvf/1rwE9fDMTMn20uv/zy87cRaX69ODZt2jSdDfXLVn4kj7GtMjGeEOuWeu7I7juJr8Oj/z4HDhwoeg7VeV95ckrT3jw6ppZ+Juj4Vznl1/WhPD9oj3kNRup+dLByvXCj88F6Bfs8Hax6BVJOKI9DIPVhGwQQQCAngZgJYGlD9APo5ptvFr0Sm5sfXnrboF5dcrn+vJ1Bb13QK3b6tEJ9eoqWn9VLP4z1Q7l///62W2+y2saTrvUcMmSI6C0u+gHvSTdPrWNqaTAkq7zm7bKb1+21x5c5j171Ni/ndV6/KGm7XK4/XfNaZqxsr756nO677z7RH/JZ1TtWj62/7cuq3U5Kd6qFBrHuvvtu0bFK9LZjf4+Z3pqtV9j1vKbnAH+3C3U+rYt/56NQ1yRv5Ws79MeRuRTt8ZObY2TeNtLnIB3DUt9nesuNy+X/Z4X+kNYe0EOHDpWaNWuamxQV89qDUYNY5srMmzfP59ic5jyhmI/0MQ5FmyJVZqxa5vVzyuVySbdu3eSee+4xvtO4XP79W3W5XKK3JOu/8UsuuSTXY5CF6vyggUjPe8h6PvWk52Ua7PN0XuoSjG1DdRyCUTfKQAABBKwCMRXA8lReg1HDhg2Tv//976K3senVFe2hpR/geqVaezDpYLd6D/7f/vY30S7XGvTSq7jWHkPaVVxvBfSUndXU5XJJu3btjC7UOoaWnux1HyVKlBANcLlcLmPgdM++9UlFum/98p1dgEPH/zA/flf3b701QdMCeVnL0bZqt+pAyspqGzVQl6zWx3q6y+Uyjq8eV32ftW7dWnT8E71dVa9YWt9P5vbGwrF1uQJon7mRDpp3ueLPQs9dGsDS27g0IKXjWel4g9rrRb+gaxBB5ytXriwaTLjllluM86k1OB4tbwOnnI+st6FccMEFARFHyzlIg6V6EUhvFdQxVzT4r+8pDQLpe8zlcokG6PQpYfr5rheLHnvsMdFxBfWzPaDGh2EjvVXf/ONYe3zo9wmdhmH3xi6i5RgblYnxP7Fg6XK5Av5O4s/hqVChguhnwcMPPywaoNXglH7P0acV6ndsnep4dPq9Vv8taz69S8E6xIc/+/LkCcX5Yd26dZ7ixfxv9HxiEGaCdZ4OQlWCUkQojkNQKkYhCCCAgEUgwbIcM4sul8t40qB+gN55553yxBNPiA5CrGO3aHBBb4+57LLLRK9c64euNkznNaCkTyD0fCnWdXqLg67356X59XZC3Ub3oWPEPPPMM6JjeTz77LPi2bd+8Ov+NL+1XPOyfhnQ7V588UXxvPLyRcBctpbjKVOnWk/9keDJo2nmlyc9t1P9kWEuR+dzW4bm1+3ML03L7cu8vc5ntb2u8+elx1Xd9Ljq+0zHitAf+fqjPquyPenRdGyzamte2udpp2ea1T7ymu4pP9Cpv/uPB4usDDVYpT9INDj7r3/9SzSgpeel559/3pjXq/L671wDKS6Xf1fmPfuy+nvSrVN/81m3sy5rPf0ty5ovWMvWOumytWxNy+qlgXJz/pwuEpjz6ryn3Eiegzx1ME9LlixpXHTS4L++p5588knR95j+29MxsPTClF5s0vZqcMu8bbDm1cf8ymu5t99++/nPbi33rrvusvVC0fRQvLTukTzGwWqTtsP8spZrXqfz1vXBWo4FS/23Euh3ErXz96UXZ/VCrAan9CLw008/bXzH1qmOvaRBLr2ArPn8LTOnfME8Pzz44IPn/13mpgen9b2UXZ2DdZ627sNah2AtW/eT1XLF0Z/HAAAQAElEQVQwj0NW+yAdgXgUoM3BE4jZAFagBNpDq0uXLqJXja699lrRLs8a6Am0PLZDAAEEEEAAAQQQQAABBBAImQAFI4AAAoZAgvE3Dv9oj4O2bduK3mYYh82nyQgggAACCCCAAAJxI0BDEUAAAQQQiH2BuA1gxf6howUIIIAAAgggEDYBdoQAAggggAACCCAQUQECWBHlZ+cIIIBA/AjQUgQQQAABBBBAAAEEEEAgUAECWIHKsR0C4RdgjwgggAACCCCAAAIIIIAAAgjEpUCcBbDi8hjTaAQQQAABBBBAAAEEEEAAAQTiTIDmOk2AAJbTjijtQQABBBBAAAEEEEAAAQSCIUAZCCCAQBQJEMCKooNBVRBAAAEEEEAAAQScJUBrEEAAAQQQQCA4AgSwguNIKQgggAACCCAQGgFKRQABBBBAAAEEEEBACGDxJkAAAQQcL0ADEUAAAQQQQAABBBBAAIHYFiCAFdvHj9qHS4D9IIAAAggggAACCCCAAAIIIIBAxATCFsCKWAvZMQIIIIAAAggggAACCCCAAAIIhE2AHSEQCgECWKFQpUwEEEAAAQQQQAABBBBAIHABtkQAAQQQsAgQwLKAsIgAAggggAACCCDgBAHagAACCCCAAAJOEiCA5aSjSVsQQAABBBAIpgBlIYAAAggggAACCCAQJQIEsKLkQFANBBBwpgCtQgABBBBAAAEEEEAAAQQQyLsAAay8G1JCaAUoHQEEEEAAAQQQQAABBBBAAAEEnC+QbQsJYGXLw0oEEEAAAQQQQAABBBBAAAEEYkWAeiLgXAECWM49trQMAQQQQAABBBBAAAEEcitAfgQQQACBqBQggBWVh4VKIYAAAggggAACsStAzRFAAAEEEEAAgWALEMAKtijlIYAAAgggkHcBSkAAAQQQQAABBBBAAAGTAAEsEwazCCDgJAHaggACCCCAAAIIIIAAAggg4BQBAlhOOZKhaAdlIoAAAggggAACCCCAAAIIIICA8wVioIUEsGLgIFFFBBBAAAEEEEAAAQQQQACB6BagdgggEFoBAlih9aV0BBBAAAEEEEAAAQQQ8E+AXAgggAACCGQpQAArSxpWIIAAAggggAACsSZAfRFAAAEEEEAAAWcKEMBy5nGlVQgggAACgQqwHQIIIIAAAggggAACCESdAAGsqDskVAiB2BegBQgggAACCCCAAAIIIIAAAggEU4AAVjA1g1cWJSGAAAIIIIAAAggggAACCCCAgPMFaKGfAgSw/IQiGwIIIIAAAggggAACCCCAQDQKUCcEEIgHAQJY8XCUaSMCCCCAAAIIIIAAAtkJsA4BBBBAAIEoFyCAFeUHiOohgAACCCCAQGwIUEsEEEAAAQQQQACB0AkQwAqdLSUjgAACCOROgNwIIIAAAggggAACCCCAgE8BAlg+WUhEIFYFqDcCCCCAAAIIIIAAAggggAACzhMggGU9piwjgAACCCCAAAIIIIAAAggggIDzBWhhTAkQwIqpw0VlEUAAAQQQQAABBBBAAIHoEaAmCCCAQLgECGCFS5r9IIAAAggggAACCCBgFyAFAQQQQAABBPwQIIDlBxJZEEAAAQQQQCCaBagbAggggAACCCCAgNMFCGA5/QjTPgQQQMAfAfIggAACCCCAAAIIIIAAAlEsEBcBrEmTJonL5TJeWR2LWbNmydVXXy1Vq1aVAgUKGNOBAwfKggULstqEdAS8BFhAAAEEEEAAAQQQQAABBBBAAIHQCERTACskLTx27Jj861//yrbsDz/8UHr06CGTJ0+WXbt2SWpqqjEdP368dOzYUT744INst2clAggggAACCCCAAAIIIIAAAgj4LUBGBHIt4PgA1vDhw2X37t1ZwmiA67777pPMzEwZNGiQrF69WlJSUoxp//79jfRhw4YZQa0sC2EFAggggAACCCCAAAIIIBBWAXaGAAIIxJeAowNYP/30k7z77rtSrly5LI+q9ro6cuSI9OvXT8aOHSuNGjWS/PnzG9MJEyZIq1at5PDhwzJt2rQsy2AFAggggAACCCCAQAwKUGUEEEAAAQQQiBkBxwaw9DbAv/71r0YPqtdffz3LAzJ//nxj3Q033GBMzX8SExPl9ttvN5KmTJliTPmDAAIIIIAAAn8KMIcAAggggAACCCCAQDgEHBvAeu6552TNmjXSt29f0cHYs8JcunSpsap58+bG1Pqnbdu2RtLChQuNKX8QQACBIAtQHAIIIIAAAggggAACCCCAQA4CjgxgaeDq+eeflyJFisjbb7+dLYFnfCx9+qCvjJ70bdu2+VpNWlQIUAkEEEAAAQQQQAABBBBAAAEEEHCywLkAloNaqIOx662DegvhiBEjpGbNmtm2Tgdx1wzFihXTie3lSddxsmwr/UxYsmSJ8MKA9wDvAd4DvAd4D/Ae4D3Ae4D3AO8B3gO8ByL+HuD3Kb/P/XgP+BnuCGs2xwWw3nnnHdHB21u3bi133XVXjpgnT5408iQlJRlT658CBQoYSWfPnjWm/EEAAQQQQAABBBBAAIH4FqD1CCCAAALhF3BUAEtvB3zwwQclX7588t///ld0EPacSAsWLGhkSUlJMabWP570okWLWlf5vaxPMuTVyniiIw448B7gPcB7gPcA7wHeA61ateJ7QSveB5wLeA/wHuA9wHsget8Dfgc8wpjRUQGsO+64Q/SWwPvuu0+yGpTdalu8eHEj6dSpU8bU+sfTQ8uTz7qeZQQQQAABBCIjwF4RQAABBBBAAAEEEIgfAUcFsCZPnmwcuRdffFFcLpfXy1jh/uNynUt3zxr/16pVy5ju3LnTmFr/eNIrV65sXcUyAgjEugD1RwABBBBAAAEEEEAAAQQQiAkBRwWwAhFv3Lixsdny5cuNqfXPsmXLjCTt2mjM8MdLgAUEEEAAAQQQQAABBBBAAAEEEHC+QKRb6KgAlj6BMKuXB9qz3rPcu3dvY/ajjz4yptY/nvT27dtbV7GMAAIIIIAAAggggAACCCCAgL8C5EMAgTwIOCqAFYhDv379pFSpUjJjxgwZNGiQrF27VtLS0ozpgAEDZPbs2VKyZEm56qqrAimebRBAAAEEEEAAAQQQQCBoAhSEAAIIIBCvAnEfwCpSpIg88sgjxvH/5JNPpFGjRpI/f35j+tlnnxnjaL366qtSrFgxIw9/EEAAAQQQQACBmBag8ggggAACCCCAQAwKxH0AS4/Z0KFD5YsvvhC9nbB06dKSlJQkOmj7lVdeKcnJyXLrrbdqNl4IIIAAAggYAvxBAAEEEEAAAQQQQACB8ArETQDLOvaVlbl///4ydepUOXjwoKSmpsquXbtEn2rYvXt3a1aWEUAg7wKUgAACCCCAAAIIIIAAAggggIDfAnETwPJbJGYyUlEEEEAAAQQQQAABBBBAAAEEEHC+AC1UAQJYqsALAQQQQAABBBBAAAEEEEDAuQK0DAEEYl6AAFbMH0IagAACCCCAAAIIIIBA6AXYAwIIIIAAApEUIIAVSX32jQACCCCAAALxJEBbEUAAAQQQQAABBAIUIIAVIBybIYAAAghEQoB9IoAAAggggAACCCCAQDwKEMCKx6NOm+NbgNYjgAACCCCAAAIIIIAAAgggEGMCBLACOGBsggACCCCAAAIIIIAAAggggAACzheghdEjQAAreo4FNUEAAQQQQAABBBBAAAEEnCZAexBAAIGgCBDACgojhSCAAAIIIIAAAgggECoBykUAAQQQQAABAli8BxBAAAEEEEDA+QK0EAEEEEAAAQQQQCCmBQhgxfTho/IIIIBA+ATYEwIIIIAAAggggAACCCAQKQECWJGSZ7/xKECbEUAAAQQQQAABBBBAAAEEEEAgAIEYC2AF0EI2QQABBBBAAAEEEEAAAQQQQACBGBOgugh4CxDA8vZgCQEEEEAAAQQQQAABBBBwhgCtQAABBBwkQADLQQeTpiCAAAIIIIAAAggEV4DSEEAAAQQQQCA6BAhgRcdxoBYIIIAAAgg4VYB2IYAAAggggAACCCCQZwECWHkmpAAEEEAg1AKUjwACCCCAAAIIIIAAAgjEtwABrPg+/vHTelqKAAIIIIAAAggggAACCCCAAAIxK+B3ACtmW0jFEUAAAQQQQAABBBBAAAEEEEDAbwEyIhCNAgSwovGoUCcEEEAAAQQQiGuBTfsOyxs//CL/fP97GfzvSfLX976V5ybPk4Ubd/ntcuD4Kbntna/lxlFfyoezl/m9HRkRQCAoAhSCAAIIIBBkAQJYQQalOAQQQAABBBBAIC8CM1dtlccnzJafN+ySlLPpUqV0cUlwuWTl9v3y2ve/yOg5y/0q/r0ZS+V06lm/8kZnJmqFAAIIIIAAAgj8KUAA608L5hBAAAEEEHCWAK2JOYHtB47K/2b9KhmZmXJjx8by/t8vk5EDe8i7f71U7urb1ghkTV2+SdbsOpBt22as2mIEvLLNxEoEEEAAAQQQQCCGBAhgxdDBoqoIIBB+AfaIAAIIhFNg5m9bjeBVy1oV5YpW9Y2AlWf/7etXlTZ1KhuLSzbvMaa+/uitg+PmrZKCSfmkSfXyvrKQhgACCCCAAAIIxJwAAayYO2QxV2EqjAACCCCAAAJ+ChTOnyRNa1SQjg2q+9yibLHCRvrJlFRj6uvPf2f8KqdT02RQpybiye8rH2kIIIAAAggggECQBUJaHAGskPJSOAIIIIAAAggg4L/A9e0vkIeu7Cgd6le1baS3Fa7e9buRXrdiaWNq/aPjZ63Yvk8urFpOejSpZV3NMgIIIIBA1AtQQQQQyEqAAFZWMqQjgAACCCCAAAJRIKADuW/ef1he++5n2bL/iNRzB6+6NKphq9nB46dl7LyVxq2Df+/ZSly2HCQgECcCNBMBBBBAwJECBLAceVhpFAIIIIAAAgjEuoAO1n7jqC/llre+kkc+nSWLN++RXk1ry0NXdZJ8ifavcO/N1KcOnrt1sFzxc7caBmrAdggggAACCCCAQLQJ2L/9RFsNqQ8CCCCAAAKxJ0CNEcizQKmihaRBpTJSo2wJKZAv0ShviTuItXrnudsIjYQ//sz6baus2Matg39wMEEAAQQQQAABBwoQwHLgQaVJCDhDgFYggAAC8S3Qtk5lefK6LvLCwB7yv39cLoM7NZHDJ07La9//LBv2HjqPo7cOjvmRWwfPgzCDAAIIIIAAAo4UIIDlyMP6R6OYIIAAAggggIAjBBITEuTSlvWkW+Oakp6RKd8sWX++XZ5bBwd2aizcOniehRkEEEAAAQTiSyAOWksAKw4OMk1EAAEEEEAAAWcINK1ewWjItgNHjenSLXuNWwd14YNZy0THzDK/9NZCXTdtxWZj3V/e+UYXeSGAAAII+BAgCQEEoluAAFZ0Hx9qhwACCCCAAAJxJPD29MXy7KR54mucK2XIzNS/7tcf04QElzFOlo6V5etVonABd2aRkkUKGvnqVSptLPMHgRAJUCwCCCCAAAIhEyCAFTJaCkYAasO6lAAAEABJREFUAQQQQAABBHIncORUiqzasV8Wbtrtc8O1uw8Y6dXLFjemzWtUMMbJ0rGyfL1a1qpk5POMp/XglR2NZf4ggAACCCCAAAKxJkAAK9aOGPVFAAEEEMhegLUIxLBA9wtrGrWfvmKzzF69Vf7oaGWkzV+/Q5JXbjHmezWpbUz5gwACCCCAAAIIxIsAAax4OdK0E4FcCJAVAQQQQCAyAhfVrSKXtKgrGZmZ8m7yUvnbe9/Kw5/OlL//9zt5c8oiSc/IkGsuaiRNa5wbCysytWSvCCCAAAIIIIBA+AUIYIXGnFIRQAABBBBAAIGABIZc3FSGX9lRWtSsKC6XyPY/BmzX2wEf7X+xXOsOYAVUMBshgAACCCCAQCgEKDNMAgSwwgTNbhBAAAEEEEAAAX8FdGyrB67oIO/99TIZ+6+r5d2/Xir3X95eLqxazt8ijHx/69FSxt/VX27t2txY5g8CCCAQnQLUCgEEEMhZgABWzkbkQAABBBBAAAEEEEAgugWoHQIIIIAAAg4XIIDl8ANM8xBAAAEEEEDAPwFyIYAAAggggAACCESvAAGs6D021AwBBBCINQHqiwACCCCAAAIIIIAAAgiERIAAVkhYKRSBQAXYDgEEEEAAgZwFzpw5I4cPHxad5pybHAgggAACCCCAQOwLOC+AFfvHhBYggAACCCCAAAIIIIAAAggggEBOAqyPKwECWHF1uGksAggggAACCCCAAAIIIPCnAHMIIIBArAgQwIqVI0U9EUAAAQQQQAABBKJRgDohgAACCCCAQBgECGCFAZldIIAAAggggEB2AqxDAAEEEEAAAQQQQCB7AQJY2fuwFgEEEIgNAWqJAAIIIIAAAggggAACCDhYgACWgw8uTcudALkRQAABBBBAAAEEEEAAAQQQQCA6BYIZwIrOFlIrBBBAAAEEEEAAAQQQQAABBBAIpgBlIRB2AQJYYSdnhwgggAACCCCAAAIIIIAAAggggAACuREggJUbLfIigAACCCCAAAIIRI8ANUEAAQQQQACBuBEggBU3h5qGIoAAAgggYBcgBQEEEEAAAQQQQACBWBAggBULR4k6IoBANAtQNwQQQAABBBBAAAEEEEAAgRALEMAKMTDF+yNAHgQQQAABBBBAAAEEEEAAAQQQcL5A4C0kgBW4HVsigAACCCCAAAIIIIAAAgggEF4B9oZAnAoQwIrTA0+zEUAAAQQQQAABBBCIVwHajQACCCAQewIEsGLvmFFjBBBAAAEEEEAg0gLsHwEEEEAAAQQQCKsAAaywcrMzBBBAAAEEPAJMEUAAAQQQQAABBBBAwF8BAlj+SpEPAQSiT4AaIYAAAggggAACCCCAAAIIxIUAAay4OMxZN5I1CCCAAAIIIIAAAggggAACCCDgfIFYbyEBrFg/gtQfAQQQQAABBBBAAAEEEEAgHALsAwEEIihAACuC+OwaAQQQQAABBBDwRyA9I0NW7tgvH8xeJg9/OlPuHTtD/m/MLGOqy5qu6zWfP+WRB4HICbBnBBBAAAEEAhMggBWYG1shgAACCCCAAAJhEZi/fqcMHTNdnps0T6av2Cxb9h+RI6dSjH3rdIt7WdN1vebT/MZK/iCAAAIIIIAAAg4SIIDloINJUxBAAAEE/BMgFwKxIHA6NU1Gfj1f3pyyUPYdPelXlTWf5tftdHu/NiITAggggAACCCAQAwIEsGLgIFFFBKJQgCohgAACCIRQ4OipFHl8whxZtnVvQHvR7XR7LSegAtgIAQQQQAABBBCIMgECWBE7IOwYAQQQQAABBBCwC6SlZ8ir3/0sOw8ds6/MRYpur+VoebnYjKwIIIAAAgggEHQBCgyGAAGsYChSBgIIIIAAAgggECSBT+evkvV7DgalNC1HywtKYRSCAAIIRFKAfSOAQNwLEMCK+7cAAAgggAACCCAQLQL7j56UaSs2B7U6Wp6WG9RCKSwmBag0AggggAACsSxAACuWjx51RwABBBBAAIFwCoR8X18vWS9n0zOCuh8tT8sNaqEUhgACCCCAAAIIhFmAAFaYwdkdAgggEN8CtB4BBLISyMzMlMWbd2e1Ok/pWq6Wn6dC2BgBBBBAAAEEEIigAAGsCOKzawQCEmAjBBBAAAFHCmzad1hC9dRALVfLdyQcjUIAAQQQQACBuBCIywBWXBxZGokAAggggAACMSWw/9jJkNY31OWHtPIUjgACCCCAQIACbOYcAQJYzjmWtAQBBBBAAAEEYljg8IkzIa19qMsPaeUpHAEEIinAvhFAAIGoECCAFRWHgUoggAACCCCAQNwLuEIsEOryQ1z92C6e2iOAAAIIIIBAXgUIYOVVkO0RQAABBBBAIPQCcbCHUkUKhrSVoS4/pJWncAQQQAABBBCIewECWHH/FgAAAQTiRYB2IoBAdAtUKFE0pBUMdfkhrTyFI4AAAggggEDcCxDAivu3AAC5ECArAggggAACIROoXb6klChcICTlJya4ZO+RE5KZmRmS8ikUAQQQQAABBBAItUCYA1ihbg7lI4AAAggggAACsSngcrmketkSIal8ekam/HvqIhk2Nlnmrd0uGQSyQuJMoQgggAACZgHmEQiuAAGs4HpSGgIIIIAAAgggkGuBwyfPyGvf/Swrt+/P9ba52WD34ePyn2mLZeiY6TJ79TbRwFZuticvAgiEWYDdIYAAAgicFyCAdZ6CGQQQQAABBBBAIPwCM1dtlWFjp8vCTbtDsnOXj6cP6u2E7yYvkfs+niYzVm2Rs+kZIdl3NBRKHRBAAAEEEEDAGQIEsJxxHGkFAggggAACoRKg3BAJaBDp6S/myn9nLpVTKWlee/EVdPLK4OdCg8pl5KWBPaXrBTUkMcH+tW//sZPy/sxf5Z6Pp8q0FZsljUCWn7JkQwABBBBAAIFwC9i/yYS7BuwPAQQQcLwADUQAAQT+FNDb9r5avE4eGDdD1uw68OeKP+bqVSwtj1/TWaqVKf5HSmAT3f6+S9tJFXc5f+/ZSl69qZf0aFxL8iXav/4dPH5aPpy9TO4ePUV+WLbRHchKD2ynbIUAAggggAACCIRIwP4NJkQ7olgE8iTAxggggAACCDhAYMv+I/LIZzPl0/m/2YJEBZPyyS1dmslT13WRhpXLuqddpVXtSgG1Wrd76rquUrzQn081LF+8iNzevYW8flMf6d20tiT5CGTpWFwfz10hd344Rb5dukFS0s4GtH82QgABBBBAAAEEAhbIYkMCWFnAkIwAAggggAACCARLIOVsuoybt1IemzBLtv1+1FZs8xoV5KXBPaVPszricp0btKpQ/nwy7LL2cs8lF0mlkkVt2/hK0HyaX7fT7X3lKVOskNzatbm8cUtf6de8ruTPl2jLdvRUilHfu0ZPFe0tdjqVQJYNiQQEEEAgigWoGgJOFCCA5cSjSpsQQAABBBBAIGoEVu3YLw+MSzZ6NOntg+aKFSuUX/7Vp40Mv7KjlC1W2Lzq/PxFdau4g1u95NH+F0tfd4CrbsXS5/PqNrqs6br+pcG9RPOf3zibmVJFCspNnZvKKHcg67KW9aRAUj5b7mOnU4zeYneNniJfLlxrG6vLtgEJCDhHgJYggAACCESZAAGsKDsgVAcBBBBAAAEEnCFwMiVN9El/z06aJ/uPnrQ1qlPD6vLqkN7SsUE12zprQmKCSy6sWk5u7tJMRlzfVd68ta+Mv6u/MdVlTdf1ms+6bU7LJQoXkEGdmsib7kDWla0biK+eWyfOpMrnP6+WO92BLJ3qck7lipADAQQQQAABBBAIngABrOBZUhICCCCAAALBFaC0mBX4ecNOGTpmmsxevc3WhnLFC8uDV3aUO3q3lqIF89vWRypBe4MN6HCh0SOrf9uGUrhAkq0q+rRE7Yl1lzuQpeN4HT+dastDAgIIIIAAAgggEAoBAlihUKVMBBCIGgEqggACCIRT4NCJ0/LytwvkjR8Wio4jZd53gstljDn14qCe0qxGBfOqqJrXoNp17S4wemTpVJetFdQxsXRsLO2RpWN7Wdtqzc8yAggggAACCCCQVwECWHkVdP72tBABBBBAAAEEchDIdK+fvnKzDBubLEs273Evef9frUxx0acL6phT+rRB77XRuaQ9sLQnlo6RpT2zipueaOipsT6lUJ9WqD2y9OmF+hRDzzqmCCCAAAIIIBBzAlFdYQJYUX14qBwCCCCAAAIIRLvA7sPH5amJc+SDWcvkdGqaV3XzJSbI9e0vkOdv7C462LrXyhhZ0DGxdGysUbf0McbK0jGzrFVPPZsuPyzbKHePniIfzl4mB4+ftmZhGQEEEIgTAZqJAAKhEiCAFSpZykUAAQQQQAABRwukZ2TIpEVr5cFPZsi63QdtbW1QqYyMHNhDrm7TUBITYv8rlz6lUJ9WqAPIa08yfYqhtdFp6RkybcVmuefjqfL+zF9l/zH74PXWbVhGwCZAAgIIIIAAAj4EYv/blI9GkYQAAggggAACCIRSYNO+w/LQ+JkyYcFq0aCNeV+F8ifJbV2byxPXdZHKpYqZV4VtPpQ7SkpMNMbyeuOWvnKru51lihWy7e6sO5A1Y9UWue/j6fJu8hLZe+SELQ8JCCCAAAIIIIBAbgQIYOVGi7wIIIAAAvEiQDsR8CmgYz7pWE+PT5gtOw4es+VpWauSvDy4p/RqWltctrXOSkhKTJDe7na+flMfub17CylfvIitgdpLTZ/EOGzsdPnPtMWit1vaMpGAAAIIIIAAAgj4IUAAyw8ksiCAQCACbIMAAgg4S2DFtn1y/7hkY6ynjEwdtv3P9um4UHf1bSv3X95eShe190j6M6fz5nScrx6Na8mrN/WSv/dsJRVLFrU1Mj0jU+at3S73j02WN6cslJ0+gn+2jUhAAAEEEEAAAQRMAgSwTBhRN0uFEEAAAQQQQCDiAifOpMpb0xbL81/9JL8fO2WrT5dGNeTlwb2kff2qtnXxlJCYkCBdL6ghrwzpJXf0bu3z9kkN/M1fv1MecAcCX/v+F9l24Gg8EdFWBBBAAAEEshZgTY4CBLByJCIDAggggAACCMSrwPz1O2TomOny49rtNoLyJYrIw1d3kn/0aiVFC+a3rY/XhASXSzo1rO4O6vWUO/u2lWplitsotP/awo27jAHwX/l2gWzZf8SWhwQEEEAgtwLkRwABZwsQwHL28aV1CCCAAAIIIBCAwIHjp2Tk1/PlzSmL5NjpFK8SNEBzact68uKgntKkWnmvdSz8KeByuaRD/aoy0u107yUXSY2yJf5caZpbvHmPPPzpTMN7w95DpjXMRkCAXSKAAAIIIBC1AgSwovbQUDEEEEAAAQQQCLdAZmamTF2+ybjFbdnWvbbdaxBmxA1dZXCnJlIgX6JtvQhJVgEdzL5t3SrywsAeMvSy9lKrfElrFmNZvXVw/Ocmz5O1uw8YafxBAAEEEEAAAQQ8AgSwPBJMEUAAAQSiQ4BaIBAhgZ2HjskTE+fI6DnL5XTqWa9aJCUmyoAOF/fza74AABAASURBVMqzA7pL7fKlvNax4L9A69qV5Dm34fArOki9iqV9brhy+355auJcGfHlj/Lbzt995iERAQQQQAABBOJPgABW/B1zWhwHAjQRAQQQQMB/gfSMDPnilzXy0PiZsmGP/Ra2RlXKyouDesiVrRtIYoL2J/K/bHL6Fmhes6I8fX1XefiqTtKwclmfmVa7g1fPuINYT7qDiiu27/OZh0QEEEAAAQQQiB8BAli+jzWpCCCAAAIIIBAHAhqwetAduJroDmCdTc/wanHh/Elye/cW8tg1naViyaJe61gIjkCT6uXliWs7y2P9L5YLq5YTX/+t231Qnp/8kzw2Ybb86uO2Tl/bkIYAAggggEAuBMgaIwIEsGLkQFFNBBBAAAEEEAiewJm0s8atgnrL4M6Dx2wFt65TWV4e0kt6NK4l9Lmy8QQ94QJ38OpRdxDryWu7SNPqFXyWv3HvIXnx6/nGgO868LvPTCQigECEBNgtAgggEHoBAlihN2YPCCCAAAIIIBBFAjpY+P1jk43B2nXQdnPVShYpKPrEvKGXtpNS7nnzOuZDL9Cgchl56KqOMuL6rtKiZkWfO9yy/4i88u0CGf7JDPll4y7J9JkrBhOpMgIIIIAAAghkK0AAK1seViKAAAIIIIBArAjkVM9jp1Pk31MXyciv58uB46ds2btdWFNeGdxL9Il5tpUkhFWgbsXS8sAVHYwB37U3nK+dbz9wVF7//hd5YFyyzF+/Q6zBSF/bkIYAAggggAACsStAACt2jx01RwABBIItQHkIOFbgx7XbZeiY6fLTuh22Nur4Vnr72t96tJTCBZJs60mInECt8iVFe8ONHNhDLqpbRVwu+w2degvom1MWybCxyTJ3zXZJz6BPVuSOGHtGAAEEEEAgdAIEsEJnS8lxKUCjEUAAAQSiSeD3Y6fk+a9+kremLZYTZ1K9qqZPFLy8VX3R4EhWA4h7bcBCxASqly0h91xykbzoDmR1qF9NEnwEsnYfPi5vT1/sDlROk9mrt7oDWd6D8kes8uwYAQQQQAABBIIiEH0BrKA0i0IQQAABBBBAIJ4F9HayH5ZtNG4vW7Ftn41Ce/Y8c0M3GdixseTPl2hbT0J0ClQtU1zu7NtGXhrcUzo3qi4ahLTWdN/Rk/Ju8lK59+NpMmPVFrE+XdKan2UEEEAAgQgKsGsEciFAACsXWGRFAAEEEEAAgegX2HHwmDz++Rz5eO4K0acNmmuswSoNWo24vpvULFfSvIr5GBKoXKqY/LNXa3llSG/pekFNdyDL/pVWe9+9P/NXufujqcaA/Wnp9MiKoUNMVXMhQFYEEEAgXgTsn/bx0nLaiQACCCCAAAKOEtCeNhMWrJaHxs+UjXsP2dqmtwm+OKin6G2Dvnru2DYgIeoFKpQoIn/v2VJeu6m39GhcS/Il2r/aHjpxWkbPWS53jZ4i2isv9Wy6tV0sI4AAAggggEAMCNg/5WOg0lQRAQQQQAABBKJJIPJ1Wbf7oAz/ZIZMWrTWNvZRkQJJogO060DtGvCIfG2pQbAFyhUvLLd3byFv3NxH+jSrI0mJ9ttCj5w8Y/TKu/PDKfLN0vWSknY22NWgPAQQQAABBBAIoQABrBDiUjQCCCDgtwAZEUAgIIHTqWnywaxl8tQXc0UH8bYWok+ue3lIL+l2YU3rKpYdKFC6aCG5pUszGXVLH+nXvK7P8c2OnU6RT+atkjtHT5HJi9aJvoccSEGTEEAAAQQQcJwAASzHHdL4bRAtRwABBBCIL4Elm/fIsLHJMn3lZtFB282t10DG0EvbGU+uK1m4oPBffAmULFJQburcVN68ta9c3rK+FEzKZwM4fjpVPlvwm9w1eqp8sXCNnEpJs+UhAQEEEEAAAQSiR8AcwIqeWlETBBBAAAEEEEAgC4Gjp1LkjR8WysvfLhAd38iczeVe0LGQ9Cl1retUdi/xfzwLFC9UQAZ2aiyjbukrV7VpIIXyJ9k4TpxJlYk/rxG9tVDHUNNlWyYSEEAAAecJ0CIEYk6AAFbMHTIqjAACCCCAQPwKzF69TYaNnS4/b9hpQ6hUsqg8fm1nYyykwj4CFbYNSIgbgWKF8ssN7S80emRd07aRFC5gD2SdSk0zxlC7a/QUGf/TKjl2OiVufGhooAJshwACCCAQTgECWOHUZl8IIIAAAgggEJDA/qMn5dlJ8+Td5CVi7SGTmJBg9K4ZOainNKxcNqDy2ShCAmHebRF34Orado2MQNb17S+QogXz22pwOvWsfL1kvdz14RQZO2+laI8/WyYSEEAAAQQQQCDsAgSwwk7ODhFAAAEEEAiegNNLysjMlO+WbpAHxiXLqh37bc2tU6GUPDugm9G7JimRrzU2IBJ8ChTOnyRXt2lo3Fp4Y8fGorcaWjOmnE033nt6a+FHc5bL4ZNnrFlYRgABBBBAAIEwCvBNL4zY7AoBBKJSgEohgECUCmz7/ag89tlsoxeMBhPM1SyQlE8GX9xEnr6+q9QoW8K8inkE/BYolD+fXNGqvoy6ta/xfvI14H9aerpMWb5J7h49RT6YvUwOHD/ld/lkRAABBBBAAIHgCRDACp5lHJdE0xFAAAEEEAiegAYMPp3/mzzy2SzZvP+wreAm1cvLi4N6yKUt6kmCS4dtt2UhAYFcCRTIl2i8n0bd2kdu7tJMShWxP7kyLT1Dpq/YLPd+PE3+O3Op7D92Mlf7IDMCCCCAAALOEIhcKxwXwEp3XyV76623pE2bNlKkSBEpVqyYtG3bVv7973+LrsuKetasWXL11VdL1apVpUCBAsZ04MCBsmDBgqw2IR0BBBBAAAEEgiywZtcBeWDcDPlq8TpJz8jwKl3HK/pnr1by8FWdpHzxIl7rWEAgGAJJiYnSt1kdeeOWvnJb1+ZStlhhW7Fn3YGsmau2yn0fT5d3pi+RvUdO2PKQgAACCGQrwEoEEAhIwFEBrMzMTBkwYIDccccdsnjxYjl16pScOHFCFi1aJHfeeaf06NFDUlLsT5T58MMPjXWTJ0+WXbt2SWpqqjEdP368dOzYUT744IOAcNkIAQQQQAABBPwT0CfAvT/zVxnxxVyfAYH29avKK0N6SedGNfwrkFwI5EEgKTFBejWtLa/f3Fv+2r2llC9hD5hqgHXOmm0ydMx0+c/URbLr0PE87JFNcytAfgQQQACB+BNwVABLe1lNnDhRqlSpIjo9ePCgHD16VL766iujR9WcOXPk2Wef9TrKx44dk/vuu080+DVo0CBZvXq1EeTSaf/+/Y30YcOGGUEtrw1ZQAABBBBAAIGgCCzatFuGuYMAM1ZtkUxLiWWKFZL7L+8gd/Vt63OgbUt2Fv0XIKcfAokJCdK9cU15dUhv+UevVlKxZFHbVvqggXnrdsj945Jl1JSFsuPgMVseEhBAAAEEEEAg7wKOCmC9//77hsjnn38u11xzjZQuXVqKFy8uV1xxhYwZM8ZY55kaC+4/2uvqyJEj0q9fPxk7dqw0atRI8ufPb0wnTJggrVq1ksOHD8u0adPcufkfAQQQQAABjwDTvAocOXlGXvvuZ3nV/bI+4c3lcknvprXlpUG9pGWtinndFdsjkCeBxASXdGlUw+gFeEefNlKldDFbeXoxdMH6nTLcHcjS97U+hMCWiQQEEEAAAQQQCFjAUQGs5cuXGz2m2rdvbwO56KKLjLT9+/cbU8+f+fPnG7M33HCDMTX/SUxMlNtvv91ImjJlijHlDwIIBFGAohBAIG4FZv22VYaOnS4LN+22GWhw4IlrO8utXZuLPiXOloEEBCIkkOAOrHZqUM0dWO0pd/drK9XKFLfVRHsR6vv6wfEz5OVvF/h8EIFtIxIQQAABBBBAIEcBRwWwsmutJ1DVokULr2xLly41lps3b25MrX90AHhNW7hwoU6i7kWFEEAAAQQQiCUBHfB6xJc/ynszlsqplDSvqudLTJD+bRvKCzf2kAaVynitYwGBaBJwuVzSrl5VGTmop9x7aTupUa6Ez+ot2bxHHvl0loz86ifZsOeQzzwkIoAAAggg4K9AvOdzfABr79698s4778iNN95oPF3whRde8Drmu3efu/KrTx/0WvHHgid927Ztf6QwQQABBBBAAIHcCqRnZMrXS9bL8E9myOqdv9s2r1extDw3oLtc1+4C0UCWLQMJCEShgMtdp7Z1KosGXYdd1l5qly/lTrH/v2zbPnn889ny3KR5ok/atOcgBQEEwiTAbhBAIIYFHB3A6tatm1SqVEn++c9/ytmzZ2XGjBnSqVMnr8Olg7hrQrFi9rEMzOlHjhzRRV4IIIAAAgggkEuBLfuPyKOfzZLxP62S1LPpXlsXTMonN3VuKk9d18Xn7VhemVlAIIoFWtWuJM8O6CbDr+wo9SqV9lnTlTv2y9NfzDVeq9zzPjNFfSIVRAABBBBAIDICjg5gpaSkSOvWraV8+fLGQOz6VEEdmN1MffLkSWMxKSnJmFr/FChQwEjSAJgxE8CfJUuWCC8MeA/wHuA9wHsg3t4DvyxaLK99McMdvJopW3+3XwiqVaqQ3NSsgpRPPyp6S3/c+PC9wNHfi9IP7JQraxeT6xpXkGolCvr85qi9sJ6dNE+GffidfJE8z9Ee/Lvms4/3AO8B3gOx+R7w+QEW4URHB7B03KtFixbJvn37ZNKkSZKamio6WPvUqVPPsxcseO6LhQa7zieaZjzpRYvaH5tsysYsAggggEAYBdhV9AtsP3pGRv+6WxbuOioZOqq1qcqFkhLkkvpl5ZoLykvxAvlMa5hFwDkCNdzBqxvcQawBTSpKjZKFfDZs1/EUmbh6v4xdvkc2HTrtMw+JCCCAAAIIIHBOwNEBrHNNPPf3qquukn//+9/GwogRI4yp/ile/NzTY06dOqWLtpenh5Ynny2DHwmtWrUSXhhE2XuA9yT/LnkP8B4IyXugYeOmsviwSyas2idHzpy1fUrqE9zeuOUSGdK3c0j2z7mWz9toew9c2a2DvHBTP+M22aY1Ktj+TWjC3hOpMmnNfpm4/qhklqzEvw3Oz7wHeA/wHuA9EPH3gEThf3ETwFL7Sy65RCeyYsUKY6p/atWqpRPZuXOnMbX+8aRXrlzZsopFBBBAAAEEEDAL/LJxlwwbM11mr95qTjbmyxYrbIwNdEefNlKsUH4jjT8IxJNA/Upl5KErO8ozN3STlrUq+my63mr7ync/ywPjkuXnDbvE0nnR5zYkIoAAAgiEQ4B9RIOAowJYOtaVy+WStWvX+rQ9ceKEkZ4v35+3KzRu3NhIW758uTG1/lm2bJmRpFfzjBn+IIAAAggggICXwKETp+WVbxfI69//IkdOnfFal+D+XO7brI68NLinNM+i94nXBiwg4HCBOhVKyf2Xd5Dnb+wubepUFn2SobXJOw4ekzd++EUeGJssP63bIRmZhLKsRizHoABVRgABBPIo4KgAVteuXQ2O0aNHG1Prn/HjxxtJF198sTHVP71799aJfPTRR8bU+seT3r4JDAPeAAAQAElEQVR9e+sqlhFAAAEEEIhrAf1Jnbxyi9zv/pG9ePMem0W1MsXlyeu6yM1dmok+bdCWgQQE4ligZrmSct+l7WTkoJ7Srl4Vcbnsoaydh47Jv6cuMno2zl2zTdKtA8rFsR9NRwABBBCIPwFHBbDuv/9+SUhIkNdff10+/PBDOXTokKSnp8uePXuM8a+efPJJ0d5XjzzyyPkj3a9fPylVqpTMmDFDBg0aZPTeSktLM6YDBgyQ2bNnS8mSJUXH0Dq/ETMIIIAAAgjEucCeIyfk6Ylz5X+zfpVTqWleGvkSE+Tado2MHib1Kpb2WhfhBXaPQNQJaKD37n4XyYuDekjHBtVEey1aK6n/3t6evkSGjpkms37bKukZGdYsLCOAAAIIIOB4AUcFsNq0aSNvvvmmaADqtttukzJlyhgBKx2/6s477zSCWR988IG0bdv2/IEtUqSIeAJan3zyiTRq1Ejy589vTD/77DPjatirr74qxYoVO78NMwgggED8CtDyeBfQH86TF62T4eOSZe3uAzaOBpXKyAs39pBr2jaSxARHfc2wtZUEBIIpULV0cflXnzby8pBe0rlRDfe/H3uPrH1HT8p7M5bKPR9NE+39eDadQFYwjwFlIYAAAghEt4Djvln+3//9n8ydO1euuOIKI4CVlJQkVatWlZtvvlmWLl0qQ4YMsR2RoUOHyhdffCF6O2Hp0qVFt9Gg15VXXinJycly66232rYhAYGABdgQAQQQiFGBTfsOy8OfzpLPFvwmaZYfzoXyJ8mtXZvLE9d2liqluegTo4eYakeBQKWSReWfvVrJq0N6S7cLa7oDWfav6weOnzJ6P9790VSZunyT7d9jFDSDKiCAAAIIIBB0AfsnYtB3EfwCcyqxY8eO8tVXX8mBAwckNTVVduzYITou1oUXXpjlpv3795epU6fKwYMHjW127dolkydPlu7du2e5DSsQQAABBBCIB4GUtLMy5scV8viE2bL9wFFbk/WJai8N6im9m9Y2ei7bMpCAAAK5Fihfooj8rUdLef3m3tKzSS1JSrR/bdcHKIyes1zu+nCKfP/rRkk5m57r/bABAgggEO0C1A8Bj4D9k9CzhikCCCCAAAIIxL3Ayu375YFxM4wfx9YnoRUvVEDu7NvWeKJamWKF4t4KAARCIVC2WGH5S7cW7kBWH+nTrI47kJVo240+/VODzBrI+mbJejnjDjrbMpEQzwK0HQEEEHCEAAEsRxxGGoEAAggggEBwBU6cSZW3py+W5ybPk/3HTtoK1zF6XhnSSzrUr2pbRwICzhOIfItKFy0kt3RpJqNu7SOXtKgrBfLZA1nHTqfIJz+tkjs/nCKTFq2V05YHLES+FdQAAQQQQACBwAUIYAVux5YIIIAAAgg4UmD++p0ydMx0mbtmu6195YsXkYev6mSM0VO0YH7b+iwTWIEAAkERKFm4oAy5uKk7kNVXLm9VXwom5bOVqwHoCQtWG4GsL35ZIydT0mx5SEAAAQQQQCDWBAhgxdoRo74IIBC3AjQcgVALHDx+Wl76Zr68OWWhaE8O8/4SXC65tEU9eXFQD2lSvbx5FfMIIBABgeKFCsjAjo3lzVv7ytVtGkrh/Em2WmjgaqI7gKW3FmpASwNbtkwkIIAAAgggECMCBLBi5EBRzaAIUAgCCCCAgA+BzMxMmbZis9w/bros3bLXlqN62RLy9PVdZfDFTaSAj94etg1IQACBsAloT8jr219g9Mi69qJGUqSAPZB1KjXNuKVQby3UWwytAeqwVZYdIYAAAgggkAeBXAaw8rAnNkUAAQQQQACBqBPYdei4PDlxrnw4e5mcTj3rVb+kxAS5of2F8tyAblKnQimvdSwggEB0CWjg6hp3AEt7ZGlASwNb1hrq4O46yLv2yNJB33Xwd2selhFAAIE/BZhDILoECGBF1/GgNggggAACCIRFID0jQ75YuEYeHD9D1u85aNtnw8plZeSgnnJVmwaSmMDXBRsQCQhEqUCh/EnGLYUayNJbDPVWQ2tVU86mG08WvevDqTJ6znI5dOK0NQvLwRKgHAQQQACBoAnwjTRolBSEAAIIIIBAbAhs2HvIHbiaKRN/XiNn0zO8Kq3j6NzevYU8fm1nqVSyqNc6FhCIhAD7DExAB3fXQd5H3drXGPRdB3+3lpSWni5Tl2+Sez6aKv+b9ascOH7KmoVlBBBAAAEEokaAAFbUHAoqggACCCCAQEgEzheqtw99NGe5PPH5HNl58Nj5dM9M69qV5KXBPaVH41ri8iQyRQCBmBYokC9RLmlRV0bd2kdu6dJMShctZGtPmjuQnbxyizuQNU3em7FU9h89actDAgIIIIAAApEWIIAV6SPA/hFAIAYEqCICsS+wbNs+uX9sskxZvkl00HZzi7Rnxj2XXCRDL2vv88etOS/zCCAQmwJJiYnSp1kdeePmPvKXbi2kbLHCtoborcWzftsq942ZJm9PXyJ7jpyw5SEBAQQQQACBSAkQwIqUfLztl/YigAACCERE4PjpVPnP1EUy8quffN4e1O3CmvLykF5yUd0qEakfO0UAgfAK5EtMkJ5NasnrN/eWv/VoKRVKFLFVID0jU+au2SbDxkyXf7vPHzsP2Xts2jYiAQEEEEAAAY9AiKYEsEIES7EIIIAAAghEWmDe2u0ydOw0mbduh60q+qP10f4XGz9g9elltgwkIICAowUSExJEA9ivDOkt/+zVyueYdxmZmfKT+/zxwLgZ8sYPv8gOH7ceOxqJxiEQQQF2jQACdgECWHYTUhBAAAEEEIhpAR2I+YWvfpL/TFss2gPL3JjEBJdc3rK+vDiop1xYtZx5FfMIIBCHAnpO6NyohtET81992kjV0sVtCnrb8c8bdsnwccny6nc/y9bfj9jyRGECVUIAAQQQcJgAASyHHVCagwACCCAQvwL6I/OHZRuNsa6Wb9tng6hZrqSMuL6bDOzUWPLnS7StJwEBbwGW4kkgweWSjg2quYPbPeTufhdJtTI+AllukEWbdstD42fKS9/Ml037DrtT+B8BBBBAAIHwCBDACo8ze0EAAQQQiEeBMLZZb+15/PM58vHcFaJPGzTvWoNVAzs2lmdu6Ca1ypc0r2IeAQQQ8BJwuVzSrl4VdyCrpwy9tJ1o4Nsrwx8LS7fslUc/myXa23P9noN/pDJBAAEEEEAgdAIEsEJnS8kIIBAEAYpAAIHsBc6mZ8jnP682ekRs3HvIlvmCquVk5MAecnmr+qK3CtkykIAAAghkIdC6TmV5/sbucv/lHaROhVI+c2lvzyfcwfNnJ82TNbsO+MxDIgIIIIAAAsEQIIAVDMXoLoPaIYAAAgg4VGDdnoPy4PgZ8uXCtZKekeHVysIFkowB2h/rf7FULFnUax0LCCCAQG4EWtaqaPTgfPDKjlK/Uhmfm67asV+e/mKu8VrpnveZiUQEEEAAgVALOLp8AliOPrw0DgEEEEDAiQKnU8/KB7OXyVMT58quQ8dtTWxbt4q8MriX8YQx20oSEEAAgQAFmtWoIE9d10UeubqTNKpS1mcp2gvruUnz5PHPZ8syH2Px+dyIRASiSoDKIIBAtAokRGvFqBcCCCCAAAII2AWWbtkj94+bLtNXbBYdtN2co1SRgnLfpe3k3ksukpLueeE/BBBAIAQCjauVl8ev6Wy8mrjnbbtwJ2zYc0hGfvWTMU6WnrfcSfyPAAIIIIBAngQIYOWJj40RQAABBBAIj8Cx0ykyaspCeembBXLw+GmvnbrcSz0a15KXh/SSNnUqu5f4P9YFqD8CsSCgvbAevrqTPH1dV2leo4LPKuuTCvW8pbc7L9y0WzJ95iIRAQQQQACBnAUIYOVsRA4EEEAAgdgTcFSN567ZJkPHTJcF63fa2qXjWz12TWe5vXsLKZw/ybaeBAQQQCDUAvUqlZbhV3aUZwd0k5a1Kvnc3bbfj8pr3/0sw8cly88bdtp6kPrciEQEEEAAAQRMAgSwTBjMIoCAWYB5BBCItMD+Yyflucnz5O3pS+TEmVSv6iQmJMiVrRvIi4N6ZDkWjdcGLCCAAAIhFqhdvpTcf3l7eeHGHtK2TmXR3qHWXe44eEze+GGh3O8OZM1bt0MyMumTZTViGQEEEEDAtwABLN8uwUmlFAQQQAABBAIQ0B903/26QR4YN0NWbt9vK0F/JGpPhwEdLpSkxETbehIQQACBSArUKFdC7r20nYwc1FPa1asqLpc9lKUPoPjP1EVG79I5a7ZJegaBrEgeM/aNAAJBEKCIkAsQwAo5MTtAAAEEEEDAf4FtB47K4xNmy9gfV0pK2lmvDQvkS5TBnZrIiBu6So2yJbzWsYAAAghEm0C1MsXl7n5t5SV3IKtTg2qS4COQtffICXln+hK5b8w0mblqqzuQlRFtzaA+YRRgVwgggEB2AgSwstNhHQIIIIAAAmESSEvPkE/n/yaPfDpLdNBj6271SV8vun8EXtqyns8fgdb8LCOAQFwKRGWjq5QuJnf0aSOvDOklXRrVkMQE+0+Q/UdPyn9nLpV7Ppom01duFj0nRmVjqBQCCCCAQMQE7J8eEasKO0YAAQQQQCA+BdbsOmAMbPzV4nW23gdFC+aXf/RqJfqkr/IlisQnUFhbzc4QQCBUAhVLFjXOZ6+6A1ndG9eUfIn2nyIHjp+SD2YtcweypsqU5Zvcgaz0UFWHchFAAAEEYkzA/qkRYw2guggggAACUSZAdfwWOJWaJu/P/FVGfDFX9hw5YdtOx455efC5Hgu2lSQggAACMSqgwfi/dm8pr93UW3o1qS1JPgJZh06clo/mLJe7PpwqOiZgylkCWTF6uKk2AgggEDQBAlhBo6QgBIInQEkIIOB8gcWbdsv9Y5NlxqotYh26uHTRQsaTvHTsmBKFCzgfgxYigEBcCpQtVlhu69Zc3rilr/RtVscdyLI/lOLIqTPGmIB3fThFvl6yXk6neo8NGJdwNBoBBBCIUwGnBrDi9HDSbAQQQACBaBfQH2Ovf/+LvPLdz6I9DMz1dblc0qtpbXl5cE9pWauSeRXzCCCAgGMFShUpKDd3aSZv3tpXLm1RT/SBFdbGHjudIuN/WiV3jZ4ikxatFe3Bas3DMgIIxK0ADY8TAQJYcXKgaSYCCCCAQOQFZv22VYaNmS6/bNxlq0zlUsXkiWs7y21dm0uh/Em29SQggAACThfQHqeDL24io9yBrCta1XefC/PZmnziTKpMWLBa7vxwikz8ZY2cTEmz5SEhEAG2QQABBKJfgABW9B8jaogAAgggEOMC+46elGe+/FHem7HU9mMrMSFBrm7TUEYO7CENKpWJ8ZZSfQTiWICmB02geKECcmPHxjLqlr7G+bGwj6D+KXfg6gt3AEsDWZ8t+E2On04N2v4pCAEEEEAgOgUIYEXncaFWCCCAAAIOEEjPyJRvlqyXB8Yly287f7e1qG7F0vL8jd3l+vYX+Hwal20DhyfQPAQQQMAsULRgfuP8qLcWXtuukLxY0gAAEABJREFUkeiyeb3On05Nk8mL1hm3Fn4yb5UcO52iybwQQAABBBwoQADLgQeVJiGAQNwK0PAoEtiy/4g8NmGWfPLTKkm1PD2rYFI+ualzU3n6ui5SrUzxKKo1VUEAAQSiT6BwgSS5pm0jGXVLH7mh/YVSrFB+WyXPpJ2Vb5auN24t/HjuCjly8owtDwkIIIAAArEtQAArto8ftQ+6AAUigAACeRPQYJUGrTR4pUEsa2lNa1SQFwf1lH7N64rL5bKuZhkBBBBAIAsBHR/wqjYN5M1b+srATo1FbzW0ZtVz8A/LNspdo6fK6DnLbQ/LsOZnGQEEEEAgdgSCH8CKnbZTUwQQQAABBIIqoLcJ6u2Cetug3j5oLlxvfbmjd2t56MqOUq54YfMq5hFAAAEEciFQICmfXN6yvuithdqbtWSRgrat09LTZeryTXL3R1Pl/Zm/yu/HTtnykIAAAkEQoAgEwihAACuM2OwKAQQQQMCZAjqY8HszlhoDteuA7dZWdmxQTV4d0ls6NaxuXcUyAggggECAAvnzJRq9WXWw91u6NJPSRQvZSjqbniEzVm2Rez+eJu8mLxVf52jbRmFOYHcIIIAAAv4JEMDyz4lcCCCAAAII+BT4ZeMuGTp2usz6battfdlihWX4FR3kX33a+ByzxbYBCQggEIgA28S5QFJigvRpVkfeuLmP3N69hc9erukZGTJ79VYZOmaavD19sew+fDzO1Wg+AgggEHsCBLBi75hRYwQQQACBKBA4fPKMvPLdz/L697/YBgt2uVzGj6mXBveU5jUrRkFtc6oC6xFAAIHYF8jnDmT1aFxLXrupt/y9Z0upUKKIrVHpGZkyd812uX9ssrw5ZZHsPHTMlocEBBBAAIHoFCCAFZ3HhVohgECsCVDfuBHIdLdUb0cZNma6LN60273k/X/VMsXlqWu7iN7Ook8b9F7LEgIIIIBAqAUSExKk6wU15ZUhveWfvVpL5VLFbLvMyMyU+et3yAPjZhgXIrYfOGrLQwICCCCAQHQJEMCKruMR17Wh8QgggEC0C+w5ckJGfDHXGBD4VGqaV3X1yv+1FzWSF27sLvUqlfZaxwICCCCAQPgFEhNc0rlRdXl5cE+5s28b0QsM1lpkugNZv2zcJcM/mWH0qvX19FjrNiwjgAACCORdIJASCGAFosY2CCCAAAJxJaC3nHy1eJ0Md1+pX7PrgK3t9SuVkefdgatr3AGsxAQ+Wm1AJCCAAAIRFHC5XNKhfjV5cVBPueeSi6R62RI+a6O9ah/+dKa8+PV82bj3kM88JCIQRQJUBYG4E+BbdtwdchqMAAIIIJAbgU37Dssj7h80n87/TdLS0702LZQ/n3Gr4JPXdpaqpYt7rWMBAQQQQCC6BFzu6lxUt4qMHNhDhl7aTmqVL+lOsf//69a98tiE2fL85J9k3e6D9gykIIAAAghERIAAVkTY2SkCCCCAQLQLpJxNl7E/rpTH3T9itvkYG6VFzYry0qBexmDtLpf+LIr2FlE/BEIgQJEIxKhA6zqV5bkB3eWBKzpI3Yq+b/tesX2fPDlxjjzz5Y+yeufvMdpSqo0AAgg4R4AAlnOOJS1BAAEEEAiSwMrt++WBscny3a8bRAf6NRdbvFABYywV/dFTplgh86qA5tkIAQQQQCByAnoxYsT1XeWhqzpKg8plfFbkN3fwaoQ7iPXUxLminw8+M5GIAAIIIBByAQJYISdmBwggEGIBikcgaAInzqTK29OXyHOT58n+Yydt5epgwK8M6WWMpWJbSQICCCCAQMwKNK1eQZ68tos82v9iuaBqOZ/tWLv7gPH5oD1zl23d6zMPiQgggAACoRMggBU62xgqmaoigAACCCxYv1OGjpkuc9dss2GUK17YuDr/z16tpWjB/Lb1JCCAAAIIOEPgQnfw6jF3EOuJaztLk+rlfTZqw95DMvLr+aIDvi/evMdnHhIRQACB6BWI3ZoRwIrdY0fNEUAAAQSCIHDw+Gl56Zv5MmrKQjl2OsWrxASXSy5pUVdeGtRT9Oq810oWEEAAAQQcK9Cwcll5+KpO8vT1XaV5zYo+27ll/xF55dsF8uAnM2Thxl2S6TMXiY4UoFEIIBARAQJYEWFnpwgggAACkRbQHxrTV2yW+8cly9It9ltBqpctYfxwGXJxUymQlC/S1WX/CCCAgKMEYqUx9SqWluFXdDAGfG9du5LPauuDPl77/hcZ7v48mb9+p2Rm6ieMz6wkIoAAAgjkQYAAVh7w2BQBBBBAIDYFdh06Lk99Pkc+mL1MTqemeTUiKTFBrm9/gfvHSjepU6GU1zoWEIgiAaqCAAJhFKhVvqQMvay9vDCwh7StW0VcPva94+AxeXPKQhk2Nlnmrd1uewiIj01IQgABBBDIhQABrFxgkRUBBBBAILYF0jMy5MuFa+XB8TNk3Z6DtsboLSP64+TqNg0lMYGPSBsQCQgggECcC9QoW0LuveQieXFQT+lQv6q4XPZQ1u7Dx+U/0xYb4yrOXr1N0jPokRXnbxuajwACQRLg23mQICkGgbgUoNEIxJDAxr2H5KHxM+Xzn1fL2fQMr5oXzp8kf+nWQh6/trNULlXMax0LCCCAAAIIWAWqlikud/ZtKy8P7imdGlZ3X/SwB7L2Hjkh7yYvkfs+niYzVm2xffZYy2QZAQQQQCB7AQJY2fuEfC07QAABBBAIrcCZtLPy8dwV8sTnc0Rv77DurVXtSvKS+wdIzya1xP7zw5qbZQQQQAABBP4U0Ised/Ru7Q5k9ZKuF9RwB7LsP6/2Hzsp78/8Ve75eKpMW7FZ0iwXUf4sjTkEEHC6AO3Lm4D9DJu38tgaAQQQQACBqBFYvm2f3D82WX5YttE2FkmJwgXk7n4XybDL2kvpooWips5UBAEEEEAg9gQqliwqf+/ZSl69qZf0aFxL8iXaf2bpU28/nL1M7h49xfhcSktPj72GRr7G1AABBOJYwH5mjWMMmo4AAggg4AyB46dTjfFHXvjqJzlw/JStUV0vqCmvDOkt7epVsa0jAQEEEHC2AK0LpUD54kXk9u4t5PWb+kjvprVFHwxi3d/hk2eMnsF3fjhFvl26QVLSzlqzsIwAAggg4EOAAJYPFJIQQAABBGJXYN66HTJ07DTjCVDWVlQoUUQeubqT+yp5SylSIMm6mmUE/BMgFwIIIJCDQJliheTWrs3ljVv6Sr/mdSV/vkTbFkdPpci4eSvlrtFT5avF6+R0KoEsGxIJCCCAgEmAAJYJg1kEEEAAgfAIhGIv2tNq5Fc/yX+mLhLtgWXeR2KCSy5rWc94alTjauXNq5hHAAEEEEAgZAKlihSUmzo3lVHuQJZ+DhVIymfb17HTKfLp/N/cgawp8uXCtXIqNc2WhwQEEEAAARECWLwLEIhNAWqNAAJ/CGRmZsqU5ZuMsa6Wbdv3R+qfk5rlSsqI67vJoE5NfF4B/zMncwgggAACCIRGQMdd1M+hN92BrCtbN5BC+e2BrBNnUo0n5eqthfrEXF0OTW0oFQEEEIhNgTgOYMXmAaPWCCCAAAJ/Cuw8eMx4uuBHc5aLPm3wzzViBKtu7NhYnrmhm9QqX9K8inkEEEAAAQQiIlCsUH4Z0OFCo0dW/7YNpbCP29lPpaQZPbHuGj3F6Jl1/HRqROrKThFwlgCtcYIAASwnHEXagAACCMSZwNn0DJn48xp56NOZsmHvIVvrL6haTkYO7CFXtKovevugLQMJCCCAAAIIRFCgaMH8cl27C0R7ZOlUl63V0TGxdGysO92BLB0rS8fMsuYJ6zI7QwABBCIsQAArwgeA3SOAAAII5E5g/Z6D8uD4GfLFwjWigSzz1nol+6/dW8pj/S+WiiWLmlcxjwACCERcgAogYBXQzy3tiaVjZGnPrOKFClizGE8p1KcVao+sj+euEH2KoS0TCQgggEAcCBDAioODTBMRQAABJwjolegPZy+TJyfOlV2Hjtua1LZOZXllcC/p3rimbR0JjhGgIQgggIAjBXRMLB0ba9QtfYwxG3XMLGtDU8+myw/LNsrdo6fIh+7Pw4PHT1uzsBxCgS37j8ibUxbJHR/8IIP/PVn+8s438vQXc+XHtdtz3Ov+Yyflu6UbjGEPPpm3Ksf8ZEAAAd8CBLB8u5CKAAIIOFQgNpu1dMteuX/cdJm2YrPooO3mVugTnu69tJ3oq2SRgsJ/CCCAAAIIxKqAPqVQn1b45q19jacX6mectS1p6RnG5+E9H0+V92f+KhocseZhObgCM1ZtkUc/myXz1+8QHVy/cqmikpDgkjW7Dshb0xaLPgE507JLvdg2adFaeWj8THfQcaqMnbdStBd5hlhzWjZkEQEEshQggJUlDSsQyEKAZAQQCJvAsdMp7qudC+Wlb+aL9Uqzy10L7W318uBeor2v3Iv8jwACCCCAgCMEkhITpV/zuvLGLX3l1q7NpUyxQrZ26W30Gli57+Pp8m7yEtl75IQtDwl5F9CeVx/MWiYZmZlybbtG8sE/LpcXB/WU9/52mXFsdA/z1u2Qn9wvnfe8ho2dLhMWrJZtvx+RehVLS5XSxTyrmCKAQIACEQlgBVhXNkMAAQQQiCOBuWu2y9Ax091XO3faWq3jWz12TWfR8a50/BBbBhIQQAABBBBwgEBSYoL0blpbXr+pj9zevYWUL17E1qr0jAyZvXqbaMBEewPtPmy/zd62EQl+C0xZvtEIXrWpU1muadtIEhPO/YTWC2l6bDrUr2qU9fMG7+8r+gTkgZ0ay6hb+8rT13eVWuXi94nIBhB/EAiCwLl/fUEoiCIQQAABBBAIhoDeCvHc5Hny9vTFRjd9c5mJCS7RMUJeHNRDGlUpa17FPAIIIIAAAk4VkHyJCdKjcS159aZe8veerXw+qCQ9I9MYj+n+sclG7+WdB4851iOcDdu497Cxu5a1KhlT65+Gf3wfOXYqxWvVcwO6y+Ut60vZYoW90llAAIHABQhgBW7HlggggAACQRTQrvnf/7pRHhg3Q1Zu328rWa9kPntDd9GnNCUlJtrWk4AAAghkLcAaBJwhkJiQIF0vqCGvDOkld/RuLZVL2W9L08/T+et3uj9Pk+W173+RbQeOOqPxEWrF33q0lIev7iSta/sOYJ1KSTNqVr6EvXecsYI/CCAQNAECWEGjpCAEEEAAgUAFtru/XD8+YbaM+XGF8bhwczkF8iUaT2R65oZuUqNcCfMq5sMpwL4QQAABBKJGIMHlkk4Nq8vLg3vKnX3bSrUyxW1106HCF27cJQ9+MkNe+XaB6FhOtkwk5CjQoHIZaVKtvBQtmN+WVx8ss8AdLNQVnlsJdZ4XAgiERoAAVmhcKRUBBBCwCZBgF9AnKX224Dd5+NNZsmnfuS765lyN3V8YdaDUy1rWE/2ybl7HPAIIIIAAAvEu4HK5RAMnIwf1lHsvuUhqlPV9oWfx5j3uz9qZMvLr+bJh76F4Zwta+79fttHo4Va7fClpUbNi0MqlIAQQ8C1AAHEl8cIAABAASURBVMu3C6nRKUCtEEDAQQJrdx8wrgpPXrRO0jMyvFpWpECSMcbHI1d3Errke9GwgAACCCCAgE1ABxRvW7eKvDCwhwy9rL3obfe2TO6EZVv3ivZ41rEm9XPYncT/AQqs3LFfxv+0SpISE+QfvVqJy6VHIcDC2AwBBHwJ2NIIYNlISEAAAQQQCKXA6dQ0+d+sX+XpiXPF15OS2tWrKq8M6W2M8RHKelA2AggggAACThTQsZp0APHhV3SQehVL+2yijjX5lPtzeMSXP8pvO3/3mYfErAW2/X5UXvvuF/cFuEzjgls1H7dwZr11ONewLwScJUAAy1nHk9YggAACUS2gtzAMG5ssySu3iI7NYa5s6aKFZJj7qvHd/dpKicIFzKuYRwABBBBAIDICMbzX5jUrytPXd5WHr+okDSuX9dmS1e7g1TPuINaTE+fIiu37fOYh0Vtg39GT8vxX80QvyF3f/gLp2KCadwaWEEAgZAIEsEJGS8EIIIAAAh6BI6fOyOvf/2IMInvoxGlPsjHVDve9mtQ2BqJtlcUTfoyM/EEAgZgUoNIIIBBZgSbVy8sT13aWx/pfLBdWLSe+/lu3+6A8P/kneWzCbPl1615fWUhzC+j3Gb398uipFLm0ZT25uk1Ddyr/I4BAuAQIYIVLmv0ggAACcSowe/VWGTZmuvyycZdNQB///cS1XeS2bs2lUP4k23oSDAH+IIAAAgggkGeBC9zBq0fdQawn3Z+7TatX8Fnexr2H5MWv5xsDvmuvaZ+Z4jTxVGqavOAO8u0/elK6N64pgzs1iVMJmo1A5AQIYEXOnj0jgEDYBNhRJAS0i73elvBu8lI5mZLmVYXEhATjqqUONtugchmvdSwggAACCCCAQOgE9HP3oas6yojru2b55Lwt+48YvaaHfzLDuABlve0/dLWLzpLT0tPl5W8WGE8c1Kc+3t6tRXRWlFoh4HABAlgOP8BBax4FIYAAAn4KpGdkyjdL18vwcck+B4atU6GUPH9jd9FxI/TJPX4WSzYEEEAAAQQQCKJA3Yql5YErOogO+N66TmWfJW8/cNQYAuAB92f6/PU7JDMz/kJZGe42j/phoazZdUBa1qoo/9e7NU8c9PluIdFRAlHaGAJYUXpgqBYCCCAQiwJbfz8ij02YJZ/MWyUpZ9O9mlAgKZ8MubipMaBsNZ7W42XDAgIIIIAAApESqFW+pAy9tJ2MHNhDLqpbxWdwZufBY/LmlEWiD2L5ce124+l7kapvuPf71eJ14rmd8vDJMzLiix/lyc/n+Hx9u3TD+eoxgwACwRcggBV8U0pEAAEE4k5Au9aP/2mVPPrZLNHbDqwAOtbGS4N6yiUt6kqCS4dtt+ZgGQEEEEAAAS8BFsIsUL1sCbnnkovkRXcgq0P9aj4/r3cfPi5vTVvsDmRNFx3jMj0jI8y1DP/ujriDVp696necdXsOSlavvUdOeLIyRQCBEAgQwAoBKkUigAAC8SSgj+B+YNwM+XrJetsV2aIF8xtd7XWsjXLFC8cTC21FIAoEqAICCCCQe4GqZYrLnX3byEuDe0rnRtUlMcF+4UkDNTrG5b0fT5MZq7bI2XTnBrJu7dpcxt/V36/X7d2zHhvrjj5tjDIY/D3370m2QMAjQADLI8EUAQQQQCBXAqdS0uS9GUtFB2rXL7LWjfXq7StDesnFDatbV8XOMjVFAAEEEEAgTgUqlyom/+zVWl4Z0lu6XlDTHciy/3T8/dgpeX/mr3L3R1Nl6vJNkubgQFacvg1oNgJRJWA/C0VV9agMAgjEugD1d6bAwo27ZOjY6TLrt61iHc61bLHCxqCwevW2eKECzgSgVQgggAACCMSJQIUSReTvPVvKazf1lh6Na0m+RPtPyEMnTsvoOcvlrtFT5IdlGyXVMg5mnFDRTAQQCLGA/ewT4h1SfK4F2AABBBCIGgEdvPTV736W177/RcxjQmgFXS6X9GlWR14c1FNa1KyoSbwQQAABBBBAwCECOhSA3iL3xs19jM/7pMREW8v0u8HHc1fInR9OMZ5InJJ21pbHyQkZGRmiLye3kbaFXIAdZCNAACsbHFYhgAACCPwpoGNcDBs7XRZt2v1n4h9zVUsXl6eu7SK3dGkmhfLn+yOVCQIIIIAAAgg4TaB00ULG5/2oW/pIv+Z1JX8+eyDr2OkU44nEd46eIvoUv9OpaWFkiMyuzp49K0ePHpWTJ09GpgLsFYE4ECCAFQcHmSYigAACeRHQ8a2e/mKuMcaFjntlLktvI7jmokby/I3dpV6l0uZVzCOAAAIIxKoA9UbAD4GSRQrKTZ2bypu39pXLW9aXgkn2C1jHT6fKp/N/k7tGT5UvFq4R6/cIP3ZDFgQQQOC8AAGs8xTMIIAAAgiYBdIzMo2rpvqEwTW7DphXGfMasHp+QHe51h3A0kCWkcgfBBAwBPiDAAIIxIuAjnc5sFNjGXVLX7mqTQMplD/J1vQTZ1Jl4s9rjFsLJyxYLbpsy0QCAgggkIMAAawcgFiNAAIIxKPA5v2H5ZHPZhpXTdPS070ICuXPZ9w6oLcM6qO2vVYGb4GSEEAAAQQQQCCGBIoVyi83tL/Q6JF1TdtGUriAPZB1KjVNJi1aK3eNniLjf1olx06nxFALqSoCCERagABWpI8A+0cgZAIUjEDuBVLOpsvYeSvl8QmzZdvvR20FNK9Z0RikXQdrd7lctvUkIIAAAggggEB8CxRxB66ubdfICGRd3/4CKVowvw3kdOpZ+XrJernrwynG946jpwhk2ZBIQAABmwABLBuJKYFZBBBAII4EVu7YLw+MS5bvlm4QvX3Q3HS9PeBffdrI8Cs6SNlihc2rmEcAAQQQQAABBGwChfMnydVtGhq3Ft7YsbHodwlrJr1wpt879KmFH81ZLvq0Y2selhEImwA7inoBAlhRf4ioIAIIIBBagZMpafLO9CXy3KR5sv+o/ck5nRpWl1eG9JKODaqFtiKUjgACCCCAAAIxLeCr8jr0wBWt6suoW/vK4E5NpGThgrZsOlzBlOWb5O7RU+SD2cvkwPFTtjwkIIAAAgSweA8ggAACcSzw84adMnTMNJmzZptNoVzxwvLQlR3ljt6tfXb/t21AAgIIIIBAXgXYHgHHChTIlyiXtqznDmT1kZu7NJNSRXwFsjJk+orNcu/H0+S/M5fK/mP2C2uOBaJhCCCQowABrByJyIAAAgg4T+DQidPy0jcL5I0fFop13IkEl0v6Na8rLw3qKU1rVHBe42mRwwVoHgIIIIBANAskJSZK32Z15I1b+sptXZuLr6EJzqZnyMxVW+W+j6cbvcT3HjkRzU2ibgggECYBAlhhgmY3CCCAQDQIZLorMX3lZhk2NlmWbtnjXvL+v1qZ4vLUdV3kps5NpUBSPu+VLCGAAAIIIIAAAkESSEpMkF5Na8vrN/eWv3ZvKeVLFLGVnJ6RYfQSHzpmuvxn6iLZdei4LQ8JCCAQPwIEsOLnWNPSMAqwKwSiUWD34ePy1MQ58sGsZXI6Nc2rivolUp8U9PyN3aVuxdJe61hAAAEEEEAAAQRCJZCYkCDdG9eUV4f0ln/0aiUVSxa17SojM1Pmrdsh949LllFTFsqOg8dseUhAAAHnC0RrAMv58rQQAQQQCJOAXr2ctGitPPjJDFm3+6Btrw0ql5EXBvYwnhSUmMDHgg2IBAQQQAABBBAIuUBigku6NKphPDjmjj5tpErpYrZ9ZroDWQvW75Th7kDWa9/9LNt+P2rLQ0JMClBpBPwS4JeKX0xkQgABBGJTYOPeQ/LQ+JkyYcFqSUvP8GpEofxJclu35vLEtV2kcin7l0SvzCwggAACCCCAQBQLOKdqCS6XdGpQzRiL866+baVameK2xumQCAs37ZYHx8+Ql79dIJv3H7blIQEBBJwnQADLeceUFiGAAAKSknZWPp67Qp74fI7PbvYta1WSlwf3lF5NaosLLwQQQAABEQwQQCCqBFwul7SvX1VGDuop917aTmqUK+Gzfks275FHPp0lI7/6STbsOeQzD4kIIOAMAQJYzjiOtAIBBBA4L7Bi2z5jjIgflm0UHTPi/Ar3TInCBeTufm3l/svbS+mihdwp/I9A8AQoCQEEEEAAgWAL6IW2tnUqyws39pBhl7WX2uVL+dzFMvf3n8c/ny3PTZona3Yd8JmHRAQQiG0BAlixffyoPQIIOEsgT605cSZV/jNtsTzvvgL5+7FTtrLOjSvRW9rVq2pbRwICCCCAAAIIIBDtAq1qV5JnB3ST4Vd2lHqVfD90ZuWO/fL0F3ON1yr3fLS3ifohgID/AgSw/LciZ0wIUEkE4lPgp3U7ZOiY6TJv7XYbQPkSReThqzsZT/YpUiDJtp4EBBBAAAEEEEAglgSa16ggT1/X1fh+06hKWZ9V115Yz06aJ09+Pke0d7rPTCQigEBMCdgDWDFVfSqLAAIIxLfAgeOnZOTX8+XfUxfJsdMpXhj6NJ9LW9aTFwf1lCbVynutYwEBBBBAAAEEEIh1Af1+8/g1nUVfjbP4rrNuz0Gjd/qjn82SpVv2xnqTg19/SkQghgQIYMXQwaKqCCCAgEcgMzNTpi7fJA+MS5ZlW+1fxnSg06ev7yqDOzWRAvkSPZsxRQABBBBAAIEgC1Bc5AW0F9YjV3eSp67rIk1rVPBZoU37DstL38yXh8bPlMWbdvvMQyICCES3AAGs6D4+1A4BBBCwCew8eEyemDhHRs9ZLqdTz3qtT0pMlAEdLpRnb+ie5SCnXhuwgAACCERegBoggAACQRGoX6mMPHRlR3nmhm7SslZFn2Vu/f2IvPLdz8ZFwJ837JJMn7lyn3g2PUMOnjgjx06n5n5jtkAAAb8ECGD5xUQmBBBAIPIC+sVo4i9r5KFPZ/p8TLRefXxxUA+5snUD0dsHI19jahA+AfaEAAIIIIAAAh6BOhVKyf2Xd5Dnb+wuretUFpdnhWm6w31B8I0ffpEHxiaLjiWakZm7UJZ+L1uwfqfoMA5/fe9bufXdb+WxSQtk2KdzZOCoL+Vh9/e1iT+vEb3waNotswggkAcBAlh5wGNTBBBwkECUN2XDnkNGl/cv3AEs/cJkrm7hAklye/cWxvgPFUsWNa9iHgEEEEAAAQQQiFuBmuVKytBL28nIQT2lXb0q4nLZQ1k7Dx0zglDDxkyXuWu2SXpGzoEsDXgNHTtdRk1ZaAS/9EnQZmQtYcv+I/LFwjXywCczjKdE67il5jzMI4BA7gUIYOXejC2yECAZAQSCL6C3COqtgnrLoH7Bsu6hjfuq4suDe0mPxrWsq1hGAAEEEEAAAQQQcAtUK1Nc7u53kbw4qId0bFBNEnwEsvYcOSFvT18iQ8dMk1m/bXUHsjLcW3r/n3o23Qh2aa+r/UdPeq/MYknHLZ23drsMdweyVmzfl0UukhGIPYFI1JgAViTU2ScCCCDgh8CvW/fKA+OSjcHa9cuPeZOSRQrKvZdcJPe5ryqWcs+b1zGPAAKv+qo3AAAQAElEQVQIIIAAAgggYBeoWrq4/KtPG3l5SC/p3KiGzyEX9rkDU+/NWCr3fDRNklduEU/Pdw1ePTPpR6PHlb3knFNOpaTJyK/miwaz/sjNBAEEcilAACuXYGRHAAEEQi1w7HSKvDllkbz49XyxdjfXju/dLqwprwzuJW3rVgl1VSgfAQQQQACBKBagaggEJlCpZFH5Z69W8uqQ3qLfqxIT7D+L9TvY/2b9Knd/NNW4mPjW9MU+xyDNTQ10nC0NjunQELnZjrwIIHBOwP4v9Vw6fxFAAAEEIiDw49rtMnTMdJm/fodt7xXdX7Ye7X+x/K1HS9Fxr2wZSEAAAQRyK0B+BBBAII4FypcoYnyvev3m3tKzSS1JSrT/PD504rTocA6/bNgVFKm09Axj7Ky09PSglEchCMSTgP1faDy1nrYigAACUSLw+7FT8vxXP8lb0xaLdSDQxASXXNGqvjFuwwVVy0VJjamGR4ApAggggAACCMS2QNliheUv3VrI6zf3kT7N6rgDWYkhbZD27pqyfFNI90HhCDhRgACWE48qbUIgtgTiurbalfyHZRvl/nHJsmKbfWDPWuVLyjM3dJMbOzYO+ZepuD4QNB4BBBBAAAEE4l6gdNFCckuXZjLq1j5ySYu6UiBf6AJZ3y3dINYxTuP+AACAQA4CBLByAIqN1dQSAQRiUWDHwWPy+ITZ8vHcFZKSdtarCfqFaWCnxjLi+m5Ss1xJr3UsIIAAAggggAACCIROoGThgjLk4qbuQFZfqVCiSEh2dPRUiqzfcygkZVOo0wXit30EsOL32NNyBBCIkICOfTBhwWp5aPxM2bTvsK0WF1YtJyMH9ZTLW9b3+XQc2wYkIIAAAggggAACCPgv4GfOogXzy6ETZ/zMnftsK7bbe9/nvhS2QCB+BAhgxc+xpqUIIBAFAut2H5QHP5khkxatlfSMDK8aFSmQJH/v2VJ0oPZQXe3z2iELCCCAAAIIBCjAZgjEg8CxUykSysHWdSyseHCkjQgES4AAVrAkKQcBBBDIRuB0app8MGuZPDVxjuw+fNyW86K6VeTlIb2k6wU1betIQAABRwrQKAQQQACBKBc4fDJ0va+06aEuX/fBCwEnCRDActLRpC0IIBCVAks275FhY5Nl+srNkmmpoQ4WOvSy9nLPJReJjrdgWc1itgKsRAABBBBAAAEEQieQlC+0P5eTEkM3SHzoVCgZgcgJhPZfZOTaxZ4RQMAfAVOe/cdOij4N5YnP58gn81aZ1pybPXLqjNw46ku/X/pkvXNbxu9fHZzzjR8WysvfLpBDJ057QbjcSz2b1JKXB/eU1rUruZf4HwEEEEAAAQQQQCCaBEoVKRTS6pQqUjCk5VM4Ak4TIICVxyPK5gjEssCuQ8eNsZh0MPG7R0+VsfNWyvo9ByXD1k9IJF9CgtStWDrHV2JCguh/FUoU1Uncvmav3iZDx0yTnzfstBlULlVMHr+2s/ylWwsplD/Jtp4EBBBAAAEEEEAAgcgL6PikoewhX6V0scg3khrkSoDMkRU490szsnVg7wggECGBYWOniz4Nb9vvR6SeOziV3YeoPoVlxPVdJbvXX7o1NwYmr1iyqLSoWSFCrYrsbvcfPSnPTpon7yYvkZMpaV6VSUxIkKvaNJAXBvaQhpXLeq1jAQEEEEAAAQQQiAOBmGtiy9oVQ1bnlrXohR8yXAp2pIAjA1gzZsyQq666SipWrChJSUlSpkwZ6dmzp0yYMCHLgzhr1iy5+uqrpWrVqlKgQAFjOnDgQFmwYEGW27ACgVgXqFW+pAzs1FhG3dpXnnYHp2qVK5mnJn29ZL2x/SXN64rL5TLm4+VPRmamfLt0gzwwLllW7dhva3adCqXkuQHd5Ib2F0pSoiNPvbY2k4AAAgggEAoBykQAgXAKtK9XNSS70+/hFUoUCUnZFIqAUwUc9yvq8ccfN4JVX331lezbt0/Onj0rhw4dEg1q3XDDDXLbbbdJpvuHpvmAfvjhh9KjRw+ZPHmy7Nq1S1JTU43p+PHjpWPHjvLBBx+YszOPgGMEnhvQXS5vWV/KFiuc5zbpGFq/bNgl2lOr8wU18lxeLBWw7fej8uhns2TcvJWScjbdq+oFkvLJkIubGgHC6mVLeK1jAQEEIiTAbhFAAAEEEPBToHG18tKoSvB7zl/vvqjpZxXIhgACfwgk/DF1xCQ5OVlGjBgh+fLlk4ceekjWrVsnp06dkvXr18vw4cONdA1Wvfvuu+fbe+zYMbnvvvuMoNagQYNk9erVkpKSYkz79+9vpA8bNswIap3fiBkEELAJaO8j7YWkA5MXyBcfT1RJS0+XT+f/Jo98NlO27D9iM2lSvby8OKiHXNKiriQ4rEearbEkIIAAAggggAACDhUYfHETyRfEHvTNa1QQfTmUi2YhEDIBRwWw3nzzTQPqueeeE33Vr19fChUqJPXq1ZMXXnhBnn32WWP9O++8Y0z1z+TJk+XIkSPSr18/GTt2rDRq1Ejy589vTPWWw1atWsnhw4dl2rRpmp0XAsEScFQ5x06nyJzV24wP9j5N6ziqbVk1Zs2uA/LAuBny1eJ1kp6R6ZVNe6H9s1drefiqTlK+OF3DvXBYQAABBBBAAAEEYkygdvlSckuXZkGptY4Ve0efNkEpi0IQiDeBGA5g2Q/V/PnzjcTBgwcbU+ufW265xUjSnlnGjPuPZxu9vdC96PV/YmKi3H777UbalClTjCl/EEDALjB1+SZJPZsuHepXk5JFCtozOCjlVGqa/HfmUhnxxVzZe+SErWUd6leVV4b0ks6NqtvWkYAAAggggAACCCAQmwI9GteS69pdIHkZ5bV8iSLywBUdjCE3YlMhkrVm3wiIOCqA9fvvvxu3/FWq5PtpDjq2lR70YsWK6cR4LV261Jg2b97cmFr/tG3b1khauHChMeUPAgh4C6SknZVpKzYbiZe2qGtMnfpn4abdMmzMdJm5aqt497kSKVOskNx/eQe5s29bKV6ogFMJaBcCCCCAAAIIxKoA9c6zQP+2DeWufhdJofxJuS5Lx9J65vpuUqlk0VxvywYIIHBOwFEBrHNNyvqv5zbA7t27n8+0e/duY16fPmjMWP540rdt22ZZwyICCKjAzN+2yokzqaLjPTl1kPIjJ8/Ia9/9bLwOu+e13Z6Xy+WS3k1ry0uDeknLWqF7zLJnf0wRQAABBCInwJ4RQACBdvWqyOs395Y+zepIkh/jYlUpXUzuvbSdPHJ1JylWKD+ACCCQB4G4CWDpYO36hMIiRYrIY489dp5M03XB3CtLlz0vT7qOk+VJY4oAAucEdOyn73/daCxc2qKeMXXaH+1tNXTsdNHeV9a26ReSJ6/tLLd2be6+EpfPupplBBCwC5CCAAIIIIBAzAtob3sdE+u9v10md/drK3p7YbMaFaRGuRKiTyxsX7+qXHtRI3nhxh7y8uBe0rZO5ZhvMw1AIBoE4iKAlZaWJtddd53xdMGpU6fKhRdeeN7+5MmTxnxSUpIxtf4pUODcrUBnz561rmIZgbgXWLB+hxw4fkqqlikuTd0f2k4C0fGtRnz5ozHe1amUNK+m6VNorml77ktJ/UplvNaFfoE9IIAAAggggAACCESDQMGkfNKuXlW5vXsLefDKjkbA6vFrOstdfdvKNe4Alga0oqGe1AEBpwg4PoClgacbb7xRVq1aJT/++KN07NjR69gVLHhuwOmUlBSvdM+CJ71o0cDvVV6yZInwiiIDjofX+3H79u2et7vPqQZ5Pe9fHTNOA8KejN8s3WDMXtK87vkBLfXfjCd/LE4XLV4ib389S+4fO11W7/zdaJ/5T+ViBWRI04pSK+mULF/2q5dlLLaXOnNu4j3Ae4D3AO8B3gO8B3gP8B7gPcB7wPoeMP8Gipb5gAJY0VL5nOqhg7Zrz6uvv/5avv/+e2nYsKFtk+LFixtpp06dMqbWP/rjXdM8+XSeFwLxKlCmTBnx9FZctm2fbD9w1BiwvFPDP5+4t3///pjl2XciVcYu3yNztx6Wsxnew7TnT0yQ7rVLy41NKkiZwr57bMZsw6k4AggggAACCCCAAAJZCJCMQLQIODaAdeDAAbnkkktk8uTJ8tBDD0mzZs18mteqVctI37lzpzG1/vGkV64c+H3LrVq1El4YROt7oHr16ta3vdeyjhvnqXuNGjXOr/t68Tpjvnez2l4DWFarVi3m3u9NmjWXtafzyycr98r+k6lGu8x/mteoIK/c1Fv+ellXad26dcy1z3P8mHIe4j3Ae4D3AO8B3gMReQ/w3YHfQ7wHeA/E3HvA/HsoWuYdGcBasGCBNG/eXGbOnCkjRoyQp556Kkvvxo0bG+uWL19uTK1/li1bZiTph70xwx8EEJBN+w7Lml0HJH++ROndpE5Mi6zasV8eGJcs3y7dIDoovbkx+qSYO/q0keFXdpSyxQqbVzGPAAIIIBBWAXaGAAIIIIAAAvEu4LgA1nfffSfdu3eXo0ePypdffimPPvpotse4d+/exvqPPvrImFr/eNLbt29vXcUyAnEr4Ol9dXHD6jH7OOCTKWnybvJSeXbSPNl39NzDHMwHVG+LfGVwb+nUoJo5mXkEYleAmiOAAAIIIIAAAgggEMMCjgpgrVmzRm644QbRJwcmJyfLVVddleOh6devn5QqVUpmzJghgwYNkrVr14oOUq3TAQMGyOzZs6VkyZJ+lZXjzsiAQJQLaG+j8Xf1l8GdmmRb03svbSeaT5+4km3GKF3584ZdMnTMNJm9equthtrTSp8ic0fv1rbgnC0zCQgggAACCCCAAAIIIIAAAmERcFQA65FHHhEddF17X7Vr105cLleWL4+uju+j2+nyJ598Io0aNZL8+fMb088++8zY/tVXX5VixYppFl55E2BrBCIqcOjEaXn52wXyxg+/yNFTKV51SXCfL/o1rysvDe4pzWpU8FrHAgIIIIAAAggggAACCCCAQK4Egp7ZUQGsqVOnBgQ0dOhQ+eKLL0RvJyxdurTxlDUdtP3KK68U7cl16623BlQuGyGAQHQIZLqrkbxyi9w/NlmWbN7jXvL+v1qZ4vLUdV3kps5NpWBSPu+VLCGAAAIIIIAAAgggEBEBdooAAmYBRwWwtPdVZmam+PMyI+h8//79RQNgBw8elNTUVNm1a5foEwx1PC1dzwsBBGJTYPfh4/L0xLnyv1m/yqnUNK9G5EtMkOvaXSDP39hd6lYs7bWOBQQQQAABBBBwgABNQAABBBBwjICjAliOOSo0BIEoEzh+/LgcPnxYzp49G2U1y7o66RkZMmnRWnnwkxmydvcBW8YGlcrICzf2kP5tG0piAqdCGxAJCCCAwB8CTBBAAAEEEEAAgWgQ4FdbNBwF6oAAAkEV2LTvsDz86SyZsGC1pKVneJVdKH+S3Na1uTxxXRepUpqx7bxwWAiVAOUigAACCCCAAAIIIIBAHgUIYOURkM0RQCAcAv7tIyXtrIz5cYU8PmG2bD9wLfAvNAAAEABJREFU1LZRy1oV5aVBPaVX09risq0lAQEEEEAAAQQQQAABBBBAIFoFCGBF65EJdr0oDwGHC6zYvk/uH5cs3/+6UTIyddj2PxtcvFABuatvW7n/8g5SplihP1cwhwACCCCAAAIIIIAAAgg4TcCh7SGA5dADS7MQiBeBE2dS5e3pi+X5yT/J78dO2ZrduVENeWVIL2lfv6ptHQkIIIAAAggggAACCPgSIA0BBKJPgABW9B0TaoQAAn4KzF+/Q4aOmS5z12y3bVG+eBF5+KpO8s9eraRowfy29SQggAACCCCAQEgFKBwBBBBAAIGgChDACionhSGAQDgEDh4/LS9+PV/enLJIjp1O8dplgssll7aoJy8O7ilNqpf3WscCAgggEFsC1BYBBBBAAAEEEEDAI0AAyyPBFAEEol4gMzNTpi7fJPePmy6/bt1rq2+NsiXk6eu7yuCLm0iBfIm29STEoQBNRgABBBBAAAEEEEAAAUcIEMByxGGkEQiETiBaSt556Jg8OXGujJ6zXE6nnvWqVlJiogzocKE8O6C71KlQymsdCwgggAACCCCAAAIIIIAAArEvQAAr9MeQPSCAQB4E0jMy5Itf1shD42fK+j0HbSU1qlJWRg7qIVe2biCJCS7behIQQAABBBBAAAEEEEAAgTAJsJsQChDACiEuRSOAQN4ENuw5JA+6A1cT3QGss+kZXoUVzp8kt3dvIY9d01kqlSzqtY4FBBBAAAEEEEAAgVgVoN4IIICAbwECWL5dSEUAgQgKnEk7a9wq+MTEObLz4DFbTVrXqSwvD+klPRrXEvpc2XhIQAABBBCIdwHajwACCCCAgAMFCGA58KDSJARiWWDZ1r1y/9hkY7B2HbTd3JaSRQrKPZdcJEMvbSel3PPmdcwjgAACwRSgLAQQQAABBBBAAIHoEiCAFV3Hg9ogELcCx0+nyr+nLpKRX8+XA8dP2Ry6XVhTXhncSy6qW8W2joSoFKBSCCCAAAIIIIAAAggggEDQBAhgBY2SghAItkD8lDdv7Xa5b8w0+WndDlujK5QoIo/2v1j+1qOlFC6QZFtPAgIIIIAAAggggAACCCCAgPMFnB3Acv7xo4UIxLTA78dOyfNf/ST/mbZYTpxJ9WqLPlHw8lb15cVBPeXCquW81rGAAAIIIIAAAggggAACCHgJsOB4AQJYjj/ENBCB6BPQsa1+WLZRHhiXLCu27bNVsFb5kjLi+m4ysGNjyZ8v0baeBAQQQAABBBBAAIHgC1AiAgggEM0CBLCi+ehQNwQcKLDj4DF5/PM58vHcFaJPGzQ3UYNVGrTS4JUGsczrmEcAAQQQQCAGBKgiAggggAACCIRIgABWiGApFgEEvAXOpmfIhAWr5aHxM2Xj3kPeK91Lepug3i6otw3q7YPuJP5HAIG4FKDRCCCAAAIIIIAAAgjYBQhg2U1IQQCBIAus23NQhn8yQyYtWivpGRlepRcpkGQM0K4DteuA7V4rWQhMgK0QQAABBBBAAAEEEEAAAYcJEMBy2AGlOcERiPdSjp5KkZmrtsrIr36Su0ZPkX+MTpb/GzNL/u/DKca4VZ/MWyXrdh/Mkel0app8MHuZPDVxruw+fNyW/6K6VeTlIb2k24U1betIQAABBBBAAAEEEEAAAQQQQMAjEKoAlqd8pgggEEMCp1LS5NP5v8md7kDVf2culWXb9ok+KTAjM9NoxfHTqaJjWH2zdL08OXGOPDZhtqzZdcBYZ/2zdMseGTY2Waav2Cw6aLt5femihWTope3knksukpKFCwr/IYAAAggggAACCCCAQMwKUHEEwiJAACsszOwEgegX2LL/iNw/Llm+WrxO0tLT/aqwjmX19BdzRXtkeYJU2nvrjR8WykvfLJBDJ057leNyL/VoXEteGtxTWtep7F7ifwQQQAABBBBAAAERDBBAAAEEchIggJWTEOsRiAOB5dv2yVMT59gCTv42XXtkvfLdzzJr9VYZNna6/Lxhp23TSiWLymPXdJbbu7eQwvmTbOtJQAABBBBAIE8CbIwAAggggAACjhYggOXow0vjEMhZYOehYzLqh4WScta/XldZlbhk8x55L3mpnDiT6pUlMSFBrmzdQEYO6imNqpT1WscCAghElwC1QQABBBBAAAEEEEAgWgUIYEXrkaFeCIRBID0jU974fqGcSk0Lyd7qVCglzw7oJgM6XChJiXFxugmJI4UigAACCCCAAAIIIIAAAvEuwC/KeH8HRF37qVA4BWav3iraAyvY+yyQlE8GX9xEnr6+q9QoWyLYxVMeAggggAACCCCAAAIIIIBAzAvkrgEEsHLnRW4EHCOQ6W7J5EXr3H+D//+ADhfIpS3qSYJLh20PfvmUiAACCCCAAAIIIIAAAiICAgJxJEAAK44ONk1FwCywZf9hOXD8lDkpaPNrdx0MWlkUhAACCCCAAAIIhFKAshFAAAEEYkOAAFZsHCdqiUDQBZZt3Rf0Mj0Frti+T7SHl2eZKQIIIICAowVoHAIIIIAAAgggEHIBAlghJ2YHCESnwO/HToasYqdTz8rx0ykhK5+CEXCeAC1CAAEEEEAAAQQQQACB7AQIYGWnwzoEHCxw6OSZkLbu8InQlm+rPAkIIIAAAggggAACCCCAAAKOFSCA5dhDm/uGsUV8CYR6gPWEBAZwj693FK1FAAEEEEAAAQQQQACBWBGIxXoSwIrFo0adEQiCQKkiBYNQStZFhLr8rPfMGgQQQAABBBBAAAEEQi7ADhBAIMwCBLDCDM7uEIgWgYoli4asKkUL5pci7lfIdkDBCCCAAAIIIOAAAZqAAAIIIICA/wIEsPy3IicCjhJoWbNiyNrTwl02NxCGjJeCEUAAgT8FmEMAAQQQQAABBOJEgABWnBxomomAVaBqmeJSuVQxa3JQltvWrRKUcigEgXAIsA8EEEAAAQQQQAABBBCIfgECWNF/jKghAiETuOaiRsEo26uMWuVLSqvalbzSWEAAAQQQQAABBBBAAAEEEEAgLwIEsPKiF7RtKQiByAi0r19V6lUsHbSdu1wuGdSpiXD7YNBIKQgBBBBAAAEEEEAAAQQcJUBjAhUggBWoHNsh4AABDTTd3e8iKVk4OE8kvK5dI7mwajkHyNAEBBBAAAEEEEAAgagVoGIIIBCXAgSw4vKw02gE/hQoU6yQDLu8vRQrlP/PxADmejSuJVe3aRjAlmyCAAIIIIAAAuEWYH8IIIAAAgjEmgABrFg7YtQXgRAI1KlQSp65oZtUK1M816UnJrjkps5N5fbuLXK9LRsggAACMSxA1RFAAAEEEEAAAQTCKEAAK4zY7AqBaBYoX7yIPH9jd7mlSzMpXqiAX1VtW6eyvDiop/RrXtev/GRCwFuAJQQQQAABBBBAAAEEEEDAPwECWP45kQuB6BQIcq0SExKkT7M68u/b+srwKzpItwtrSsPKZaVc8cJSqkhBqV62hDSvUcHocTXqlr5y76XtpHKpYkGuBcUhgAACCCCAAAIIIIAAAggg4C2Q4L0Yf0u0GAEE7AJJiYnSvGZF+VuPlvLEtZ1Fg1Vv/eUSGTmwhwy/sqPR40qDWvYtSUEAAQQQQAABBBBAAAEEolOAWsW2AAGs2D5+1B4BBBBAAAEEEEAAAQQQCJcA+0EAAQQiJkAAK2L07BgBBBBAAAEEEEAg/gRoMQIIIIAAAggEIkAAKxA1tkEAAQQQQACByAmwZwQQQAABBBBAAIG4EyCAFXeHnAYjgAACIhgggAACCCCAAAIIIIAAArEkQAArlo4WdY0mAeqCAAIIIIAAAggggAACCCCAAAJhEohgACtMLWQ3CCCAAAIIIIAAAggggAACCCAQQQF2jUDeBQhg5d2QEhBAAAEEEEAAAQQQQACB0ApQOgIIIBDnAgSw4vwNQPMRQAABBBBAAIF4EaCdCCCAAAIIIBC7AgSwYvfYUXMEEEAAAQTCLcD+EEAAAQQQQAABBBCIiAABrIiws1MEEIhfAVqOAAIIIIAAAggggAACCCCQWwECWLkVI3/kBagBAggggAACCCCAAAIIIIAAAgg4X8DUQgJYJgxmEUAAAQQQQAABBBBAAAEEEHCSAG1BwCkCBLCcciRpBwIIIIAAAggggAACCIRCgDIRQAABBKJAgABWFBwEqoAAAggggAACCDhbgNYhgAACCCCAAAJ5EyCAlTc/tkYAAQQQQCA8AuwFAQQQQAABBBBAAIE4FiCAFccHn6YjEG8CtBcBBBBAAAEEEEAAAQQQQCA2BQhgxeZxi1St2S8CCCCAAAIIIIAAAggggAACCDhfIOpaSAAr6g4JFUIAAQQQQAABBBBAAAEEEIh9AVqAAALBFCCAFUxNykIAAQQQQAABBBBAAIHgCVASAggggAACfwgQwPoDggkCCCCAAAIIIOBEAdqEAAIIIIAAAgg4QYAAlhOOIm1AAAEEEAilAGUjgAACCCCAAAIIIIBAhAUIYEX4ALB7BOJDgFYigAACCCCAAAIIIIAAAgggELgAAazA7cK7JXtDAAEEEEAAAQQQQAABBBBAAAHnC9BCnwIEsHyykIgAAggggAACCCCAAAIIIBCrAtQbAQScJ0AAy3nHlBYhgAACCCCAAAIIIJBXAbZHAAEEEEAgqgQIYEXV4aAyCCCAAAIIIOAcAVqCAAIIIIAAAgggECwBAljBkqQcBBBAAIHgC1AiAggggAACCCCAAAIIIOAWIIDlRuB/BJwsQNsQQAABBBBAAAEEEEAAAQQQiHUBAlg5H0FyIIAAAggggAACCCCAAAIIIICA8wVoYRQLEMCK4oND1RBAAAEEEEAAAQQQQACB2BKgtggggEBoBAhghcaVUhFAAAEEEEAAAQQQCEyArRBAAAEEEEDAJkAAy0ZCAgIIIIAAAgjEugD1RwABBBBAAAEEEHCWAAEsZx1PWoMAAggES4ByEEAAAQQQQAABBBBAAIGoESCAFTWHgoo4T4AWIYAAAggggAACCCCAAAIIIIBAMASiO4AVjBZSBgIIIIAAAggggAACCCCAAAIIRLcAtUMgBwECWDkAsRoBBBBAAAEEEEAAAQQQiAUB6ogAAgg4WYAAlpOPLm1DAAEEEEAAAQQQyI0AeRFAAAEEEEAgSgUIYEXpgaFaCCCAAAIIxKYAtUYAAQQQQAABBBBAIPgCBLCCb0qJCCCAQN4E2BoBBBBAAAEEEEAAAQQQQMBLgACWFwcLThGgHQgggAACCCCAAAIIIIAAAggg4ByBrAJYzmkhLUEAAQQQQAABBBBAAAEEEEAAgawESEcgJgQIYMXEYaKSCCCAAAIIIIAAAgggEL0C1AwBBBBAINQCBLBCLUz5CCCAAAIIIIAAAjkLkAMBBBBAAAEEEMhGgABWNjisQgABBBBAIJYEqCsCCCCAAAIIIIAAAk4VIIDl1CNLuxBAIBABtkEAAQQQQAABBBBAAAEEEIhCAQJYUXhQYrtK1B4BBBBAAAEEEEAAAQQQQAABBJwvEMRwroYAABAASURBVN4WEsAKrzd7QwABBBBAAAEEEEAAAQQQQOCcAH8RQMBvAQJYflOREQEEEEAAAQQQQAABBKJNgPoggAACCMSHAAGs+DjOtBIBBBBAAAEEEMhKgHQEEEAAAQQQQCDqBQhgRf0hooIIIIAAAtEvQA0RQAABBBBAAAEEEEAglAIEsEKpS9kIIOC/ADkRQAABBBBAAAEEEEAAAQQQyEKAAFYWMLGYTJ0RQAABBBBAAAEEEEAAAQQQQMD5AvHYQgJY8XjUaTMCCCCAAAIIIIAAAgggEN8CtB4BBGJMgABWjB0wqosAAggggAACCCCAQHQIUAsEEEAAAQTCJ0AAK3zW7AkBBBBAAAEEEPh/9u4ESI6qbgD4a/lyKAQDKCpSKqWoUSyxYoGIJygSLQWjFkg8QPG+BUXBWzlEC7FQsUCOcARBOVTkDIIHoAjIJaCUlBQEREACCEUCwpf/Cw2byczuzO6c3T+K7p7ufv2O3+vt7fy3+w0BAgQIECBAgACBSQgIYE0CzSEECBAgMEgBZRMgQIAAAQIECBAgUDcBAay69bj2EggBEwECBAgQIECAAAECBAgQGCEBAaxJdpbDCBAgQIAAAQIECBAgQIAAgeoLaOFwCAhgDUc/qAUBAgQIECBAgAABAgSqKqBdBAgQmLKAANaUCWVAgAABAgQIECBAoNcC8idAgAABAvUWEMCqd/9rPQECBAgQqI+AlhIgQIAAAQIECIysgADWyHadihMgQKD/AkokQIAAAQIECBAgQIDAIAQEsAahrsw6C2g7AQIECBAgQIAAAQIECBAg0KHACAawOmyh5AQIECBAgAABAgQIECBAgMAICqgygccEBLAes/CJAAECBAgQIECAAAEC1RLQGgIECFREQACrIh2pGQQIECBAgAABAr0RkCsBAgQIECAweAEBrMH3gRoQIECAAIGqC2gfAQIECBAgQIAAgSkJCGBNic/BBAgQ6JeAcggQIECAAAECBAgQIFBfAQGs+vZ9/VquxQQIECBAgAABAgQIECBAgMBICnQUwBrJFqo0AQIECBAgQIAAAQIECBAg0JGAxASGTUAAa9h6RH0IECBAgAABAgQIEKiCgDYQIECAQBcFBLC6iCkrAgQIECBAgACBbgrIiwABAgQIECCwUkAAa6WDOQECBAgQqKaAVhEgQIAAAQIECBCogEAtAlgf+tCHUlEU43bXueeem9761remDTfcMM2YMSMvd9ppp3ThhReOe5ydBAhUX0ALCRAgQIAAAQIECBAgQGCwApUPYC1atCgdeuih4yofccQRaeutt06nnHJKWrJkSVq+fHleHnfccWnLLbdMhx9++LjH2zmhgAQECBAgQIAAAQIECBAgQIBA9QV61sJKB7AOO+yw9N73vjc9/PDDLQHvvvvu9NnPfjanWbBgQbr66qvTsmXL8nL+/Pl5++67756DWi0zsYMAAQIECBAgQIAAAQIECHRFQCYECDQTqGQA69Zbb00777xz2nXXXdO0adOatfvRbfHU1dKlS9O8efPSMccck+bMmZOmT5+elyeccEKaO3duuvPOO9NZZ5316DE+ECBAgAABAgQIECAwxAKqRoAAAQKVE6hkAGvjjTdOCxcuTM961rNSjG01Xq9dcMEFefcOO+yQl2Nna6yxRg6CxbYzzjgjFiYCBAgQIECAQC0ENJIAAQIECBAgMEwClQxgPfjgg2mPPfZIV155Zdp8883H9b700kvz/k033TQvG2ebbbZZ3nTRRRflpRkBAgQIEGhTQDICBAgQIECAAAECBLokUMkA1o033pj222+/tNZaa03IdPPNN+c08e2D+UPDrNx+ww03NOyxSoBA7wWUQIAAAQIECBAgQIAAAQIEUqpkAGu99dZru29jEPdIPGvWrFisNpXbY5ys1Xa2ueGSSy5JA5uUzd454BxwDjgHnAPOAeeAc8A54BxwDjgHnAPVPwe62Mdthjv6mqySAaxOBO+9996cvNVg7zNmzMj747XE/MGMAAECBAgQIECAAAECBCopoFEECAyvQO0DWDNnzsy9s2zZsrxsnJXb23kdsfHYcj2+ydA0N3+jIwcOzgHngHPAOeAccA44Byp9Drjnm6t//Yw7B5wDo38OlPGMYVrWPoC19tpr5/6477778rJxVj6hVaZr3G+dAAECBAgQINBdAbkRIECAAAECBAg0CtQ+gLXRRhtlk5tuuikvG2fl9g022KBxl3UCBAgQGFYB9SJAgAABAgQIECBAoFICtQ9gbbLJJrlDL7/88rxsnF122WV5UzwCmT+YEaiJgGYSIECAAAECBAgQIECAAIFhEah9AGubbbbJfbFw4cK8bJyV27fYYovGXROt20+AAAECBAgQIECAAAECBAhUX0AL+yBQ+wDWvHnz0jrrrJPOOeectGDBgnTttdemBx54IC933HHHdN5556XZs2en7bffvg/doQgCBAgQIECAAAECBAjUUUCbCRAgML5A7QNYa665Ztprr72y0qJFi9KcOXPS9OnT8/L4449PRVGkAw44IM2aNSunMSNAgAABAgQIECAwlAIqRYAAAQIEKixQ+wBW9O1uu+2WTjzxxBSvE6677rpp2rRpKQZt32677dLixYvTLrvsEslMBAgQIECAQMUFNI8AAQIECBAgQGA4BWoRwHr44YdTTON1wfz589OZZ56Z7rjjjrR8+fK0ZMmSdMopp6StttpqvMPsI0CAAIFVBawRIECAAAECBAgQIECg6wK1CGB1XU2GBHoqIHMCBAgQIECAAAECBAgQIEBgrEA1A1hjW+gzAQIECBAgQIAAAQIECBAgUE0BraqNgABWbbpaQwkQIECAAAECBAgQILC6gC0ECBAYBQEBrFHoJXUkQIAAAQIECBAYZgF1I0CAAAECBHosIIDVY2DZEyBAgAABAu0ISEOAAAECBAgQIECgtYAAVmsbewgQIDBaAmpLgAABAgQIECBAgACBigoIYFW0YzVrcgKOIkCAAAECBAgQIECAAAECBIZPoNsBrOFroRoRIECAAAECBAgQIECAAAEC3RaQH4G+Cghg9ZVbYQQIECBAgAABAgQIECgFLAkQIECgXQEBrHalpCNAgAABAgQIEBg+ATUiQIAAAQIEaiEggFWLbtZIAgQIECDQWsAeAgQIECBAgAABAsMuIIA17D2kfgQIjIKAOhIgQIAAAQIECBAgQIBADwUEsHqIK+tOBKQlQIAAAQIECBAgQIAAAQIEqi8wuRYKYE3OzVEECBAgQIAAAQIECBAgQGAwAkolUEMBAawadromEyBAgAABAgQIEKi7gPYTIECAwGgJCGCNVn+pLQECBAgQIEBgWATUgwABAgQIECDQNwEBrL5RK4gAAQIECDQKWCdAgAABAgQIECBAoB0BAax2lKQhQGB4BdSMAAECBAgQIECAAAECBCovIIBV+S6euIFSECBAgAABAgQIECBAgAABAtUXGOUWCmCNcu+pOwECBAgQIECAAAECBAj0U0BZBAgMSEAAa0DwiiVAgAABAgQIECBQTwGtJkCAAAECnQsIYHVu5ggCBAgQIECAwGAFlE6AAAECBAgQqJmAAFbNOlxzCRAgQGClgDkBAgQIECBAgAABAqMjIIA1On2lpgSGTUB9CBAgQIAAAQIECBAgQIBAXwQEsPrC3KoQ2wkQIECAAAECBAgQIECAAIHqC2jhVAUEsKYq6HgCBAgQIECAAAECBAgQ6L2AEggQqLWAAFatu1/jCRAgQIAAAQIE6iSgrQQIECBAYFQFBLBGtefUmwABAgQIEBiEgDIJECBAgAABAgQGICCANQB0RRIgQKDeAlpPgAABAgQIECBAgACBzgQEsDrzkprAcAioBQECBAgQIECAAAECBAgQqJFAbQNYNepjTSVAgAABAgQIECBAgAABArUV0PBqCAhgVaMftYIAAQIECBAgQIAAAQK9EpAvAQIEBi4ggDXwLlABAgQIECBAgACB6gtoIQECBAgQIDAVAQGsqeg5lgABAgQIEOifgJIIECBAgAABAgRqKyCAVduu13ACBOoooM0ECBAgQIAAAQIECBAYRQEBrFHsNXUepICyCRAgQIAAAQIECBAgQIAAgT4LDCCA1ecWKo4AAQIECBAgQIAAAQIECBAYgIAiCXRPQACre5ZyIkCAAAECBAgQIECAQHcF5EaAAAECWUAAKzOYESBAgAABAgQIVFVAuwgQIECAAIHRFxDAGv0+1AICBAgQINBrAfkTIECAAAECBAgQGKiAANZA+RVOgEB9BLSUAAECBAgQIECAAAECBCYrIIA1WTnH9V9AiQQIECBAgAABAgQIECBAgED1BZq0UACrCYpNBAgQIECAAAECBAgQIEBglAXUnUDVBASwqtaj2kOAAAECBAgQIECAQDcE5EGAAAECQyQggDVEnaEqBAgQIECAAIFqCWgNAQIECBAgQKA7AgJY3XGUCwECBAgQ6I2AXAkQIECAAAECBAgQSAJYTgICBCovoIEECBAgQIAAAQIECBAgMNoCAlij3X/9qr1yCBAgQIAAAQIECBAgQIAAgeoLDG0LBbCGtmtUjAABAgQIECBAgAABAgRGT0CNCRDohYAAVi9U5UmAAAECBAgQIECAwOQFHEmAAAECBBoEBLAaQKwSIECAAAECBKogoA0ECBAgQIAAgSoJCGBVqTe1hQABAgS6KSAvAgQIECBAgAABAgSGREAAa0g6QjUIVFNAqwgQIECAAAECBAgQIECAwNQFBLCmbtjbHOROgAABAgQIECBAgAABAgQIVF9AC8cVEMAal8dOAgQIECBAgAABAgQIEBgVAfUkQKC6AgJY1e1bLSNAgAABAgQIECDQqYD0BAgQIEBgKAUEsIayW1SKAAECBAgQGF0BNSdAgAABAgQIEOi2gABWt0XlR4AAAQJTF5ADAQIECBAgQIAAAQIExggIYI3B8JFAlQS0hQABAgQIECBAgAABAgQIVEVAAKt1T9pDgAABAgQIECBAgAABAgQIVF9AC0dAQABrBDpJFQkQIECAAAECBAgQIDDcAmpHgACB3goIYPXWV+4ECBAgQIAAAQIE2hOQigABAgQIEGgpIIDVksYOAgQIECBAYNQE1JcAAQIECBAgQKCaAgJY1exXrSJAgMBkBRxHgAABAgQIECBAgACBoRMQwBq6LlGh0RfQAgIECBAgQIAAAQIECBAgQKCbAsMZwOpmC+VFgAABAgQIECBAgAABAgQIDKeAWhFoU0AAq00oyQgQIECAAAECBAgQIDCMAupEgACBOggIYNWhl7WRAAECBAgQIEBgPAH7CBAgQIAAgSEXEMAa8g5SPQIECBAgMBoCakmAAAECBAgQIECgdwICWL2zlTMBAgQ6E5CaAAECBAgQIECAAAECBJoKCGA1ZbFxVAXUmwABAgQIECBAgAABAgQIEKieQGMAq3ot1CICBAgQIECAAAECBAgQIECgUcA6gZESEMAaqe6tJPwFAAAQAElEQVRSWQIECBAgQIAAAQIEhkdATQgQIECgXwICWP2SVg4BAgQIECBAgMDqArYQIECAAAECBNoQEMBqA0kSAgQIECAwzALqRoAAAQIECBAgQKDqAgJYVe9h7SNAoB0BaQgQIECAAAECBAgQIEBgiAUEsIa4c0arampLgAABAgQIECBAgAABAgQIVF9gMC0UwBqMu1IJECBAgAABAgQIECBAoK4C2k2AQMcCAlgdkzmAAAECBAgQIECAAIFBCyifAAECBOolIIBVr/7WWgIECBAgQIBAKWBJgAABAgQIEBgZAQGskekqFSVAgACB4RNQIwIECBAgQIAAAQIE+iEggNUPZWUQINBawB4CBAgQIECAAAECBAgQIDCBgADWBECjsFsdCRAgQIAAAQIECBAgQIAAgeoL1LmFAlh17n1tJ0CAAAECBAgQIECAQL0EtJYAgREVEMAa0Y5TbQIECBAgQIAAAQKDEVAqAQIECBDov4AAVv/NlUiAAAECBAjUXUD7CRAgQIAAAQIEOhIQwOqIS2ICBAgQGBYB9SBAgAABAgQIECBAoD4CAlj16WstJdAoYJ0AAQIECBAgQIAAAQIECIyEgADWlLrJwQQIECBAgAABAgQIECBAgED1BbRw0AICWIPuAeUTIECAAAECBAgQIECgDgLaSIAAgSkICGBNAc+hBAgQIECAAAECBPopoCwCBAgQIFBXAQGsuva8dhMgQIAAgXoKaDUBAgQIECBAgMAICghgjWCnqTIBAgQGK6B0AgQIECBAgAABAgQI9FdAAKu/3kojsFLAnAABAgQIECBAgAABAgQIEGhbYGQDWG23UEICBAgQIECAAAECBAgQIEBgZAVUnEAICGCFgokAAQIECBAgQIAAAQLVFdAyAgQIjLyAANbId6EGECBAgAABAgQI9F5ACQQIECBAgMAgBQSwBqmvbAIECBAgUCcBbSVAgAABAgQIECAwSQEBrEnCOYwAAQKDEFAmAQIECBAgQIAAAQIE6igggFXHXq93m7WeAAECBAgQIECAAAECBAgQGDGBSQSwRqyFqkuAAAECBAgQIECAAAECBAhMQsAhBIZHQABrePpCTQgQIECAAAECBAgQqJqA9hAgQIBAVwQEsLrCKBMCBAgQIECAAIFeCciXAAECBAgQICCA5RwgQIAAAQLVF9BCAgQIECBAgAABAiMtIIA10t2n8gQI9E9ASQQIECBAgAABAgQIECAwKAEBrEHJ17FcbSZAgAABAgQIECBAgAABAgSqL9CDFgpg9QBVlgQIECBAgAABAgQIECBAYCoCjiVAYFUBAaxVPawRIECAAAECBAgQIFANAa0gQIAAgQoJCGBVqDM1hQABAgQIECDQXQG5ESBAgAABAgSGQ0AAazj6QS0IECBAoKoC2kWAAAECBAgQIECAwJQFBLCmTCgDAgR6LSB/AgQIECBAgAABAgQIEKi3gABWPfpfKwkQIECAAAECBAgQIECAAIHqC1S2hQJYle1aDSNAgAABAgQIECBAgACBzgUcQYDAMAoIYA1jr6gTAQIECBAgQIAAgVEWUHcCBAgQINBlAQGsLoPKjgABAgQIECDQDQF5ECBAgAABAgQIPCYggPWYhU8ECBAgUC0BrSFAgAABAgQIECBAoCICAlgV6UjNINAbAbkSIECAAAECBAgQIECAAIHBCwhgPdIH5557bnrrW9+aNtxwwzRjxoy83GmnndKFF174SIpJLhxGgAABAgQIECBAgAABAgQIVF9AC3sqIIC1gveII45IW2+9dTrllFPSkiVL0vLly/PyuOOOS1tuuWU6/PDDV6TyPwECBAgQIECAAAECBAj0UkDeBAgQaCVQ+wDW3XffnT772c+mhx9+OC1YsCBdffXVadmyZXk5f/78vH333XfPQa1WiLYTIECAAAECBAgQGBIB1SBAgAABApUUqH0AK566Wrp0aZo3b1465phj0pw5c9L06dPz8oQTTkhz585Nd955ZzrrrLMqeQJoFAECBAgQINAoYJ0AAQIECBAgQGDYBGofwLrgggtyn+ywww55OXa2xhprpF133TVvOuOMM/LSjAABAgTaEJCEAAECBAgQIECAAAECXRSofQDr0ksvzZybbrppXjbONttss7zpoosuykszAv0SUA4BAgQIECBAgAABAgQIECCwUqDKAayVLZxgfvPNN+cUG264YV42zsrtN9xwQ+Mu6wQIECBAgAABAgQIECBAgMDgBdSgBgK1D2DFIO7Rz7NmzYrFalO5PcbJWm2nDQQIECBAgAABAgQIEKiEgEYQIEBguAVqH8C69957cw9NmzYtLxtnM2bMyJsefPDBvJzM7KUvfWkyMXAOOAecA84B54BzwDlQ8XPAPZ97XueAc8A54ByoyDkwmdhHr4+pfQBr5syZ2XjZsmV52Tgrt6+11lqNu6wTIECAAAECXRaQHQECBAgQIECAAIFmArUPYK299trZ5b777svLxln5hFaZrnF/O+sXX3xxMjFwDjgH+nQOuN645joHnAPOAeeAc8A54BxwDjgHnANTOgfaiXX0O03tA1gbbbRRNr/pppvysnFWbt9ggw0ad1mvrICGESBAgAABAgQIECBAgAABAsMk0JsA1jC1cIK6bLLJJjnF5ZdfnpeNs8suuyxvmjt3bl6aESBAgAABAgQIECBAgAABAo8IWBDok0DtA1jbbLNNpl64cGFeNs7K7VtssUXjLusECBAgQIAAAQIECBCYsoAMCBAgQGBigdoHsObNm5fWWWeddM4556QFCxaka6+9Nj3wwAN5ueOOO6bzzjsvzZ49O22//fYTa0pBgAABAgQIECAwCAFlEiBAgAABAhUXqH0Aa80110x77bVX7uZFixalOXPmpOnTp+fl8ccfn4qiSAcccECaNWtWTmNGgAABAgSqKaBVBAgQIECAAAECBIZXoPYBrOia3XbbLZ144okpXidcd91107Rp01IM2r7ddtulxYsXp1122SWSmQgQIDC+gL0ECBAgQIAAAQIECBAg0BMBAaxHWOfPn5/OPPPMdMcdd6Tly5enJUuWpFNOOSVttdVWj6Sw6IeAMggQIECAAAECBAgQIECAAIHqC3TaQgGsTsWkJ0CAAAECBAgQIECAAAECgxdQAwK1EhDAqlV3aywBAgQIECBAgAABAo8J+ESAAAECoyIggDUqPaWeBAgQIECAAIFhFFAnAgQIECBAgEAfBASw+oCsCAIECBAgMJ6AfQQIECBAgAABAgQIjC8ggDW+j70ECIyGgFoSIECAAAECBAgQIECAQIUFBLAq3LmdNU1qAgQIECBAgAABAgQIECBAoPoCo9lCAazR7De1JkCAAAECBAgQIECAAIFBCSiXAIG+Cwhg9Z1cgQQIECBAgAABAgQIECBAgAABAp0ICGB1oiUtgRUCV155ZfrkJz+ZXvSiF6V11lknzZgxI22wwQZpq622Svvvv3+68847V6Ra/f+iKFJRdDZFLkXR2TFFsTJ9HBtTUaxcL4r2l3FcOT3taU9Lb3zjG9Nee+2VLr/88nJz02Xsj3SRPo5rTFQUzevwf//3f2n99ddPr3rVq9L3v//99MADDzQemteLovnxRVGkyCP6Y+7cuenrX/96uvfee/Mx483+8Y9/pD333DNtvvnmufxp06blPo31L33pS+mf//zneIfbR4DAiAhM9We9KFZee9ppblGsmrYoVq4XRWfLsqyiWHlcud6wXGW1KJqnLYqV24ti1WVcN117VyG0QoDAJAWKYuX1Zd99950wh6JYmXa8hJO9bm+yySb5fvsvf/nLeNk/ui/SFUWR7+vLjUWxsn5F0f6yPDaWcQ8c98JxTxz3xrGt1RT7I12kj+Ma0xVF8zq4fjdKWa+LgABWXXpaO7si8JWvfCVtuumm6aCDDkpXXXVVWrp0aVq+fHm65ZZb0rnnnpv22GOP9OxnPzv9+te/7kp5w5DJv/71r3T66aenffbZJweGxqvTV7/61Zwu0sdx46Udu+9///tfuu2229Lvf//79OlPfzq99rWvTcuWLRubZMLPkcfSFf1x6aWXpq997Wtpiy22SPfcc0/T4yJA9pnPfCY9//nPT3GjddFFF+XyH3zwwdynsb733nunjTfeOH3rW99KDz30UNN8bKyCgDZUWcDP+vi9G9dN197xjewlQKAzgW984xvpuuuu6+ygMamnet1+73vfm3M77LDD8nKi2U9+8pOcZOedd87LbsziHjjuhd07d0NTHgRWFRDAWtXDGoGWAkcddVT65je/mZ+4igDJFVdckf773/+mCHrcfvvtafHixWm77bbLT2C97W1va/m00sMPP5zanaIyrdLGvpgm2h9pYmqVrtn2SN84Pec5z0lnn312Dtitsu+RlQg4hcEzn/nMR7a0XjSWGUHA+GX/85//PG244Ybp/PPPT9/+9rdbZtB4fKxHPyxZsiTFDcu6666b4km5/fbbb7U84sZo3rx56cADD8x/oXvPe96TzjjjjPTvf/87B81uvPHGdNppp6Udd9wxB66+/OUvp7e85S3582qZ2UCAwNAKDMvPelyfmk0lXLN9sa3c381l5Dt2cu3tpq68CBAIgfvvvz996EMfio8dT924br/73e9Oa6yxRjr22GNT1GW8SsT+RYsW5af43/Wud62WdOz1cqLPqx28YoN7Z38AXnEa+L/LAo/rcn6ym4SAQ0ZD4IADDsgV/elPf5riSaN4hXDNNdfMvyTXW2+9tPXWW6eTTz45xS/ACObEkzv5gIrM4tHmCNj97ne/a9qi8847L7+2F+maJhhnY7y695SnPCVF4O/oo4/OKSNgmD+0OYublXiV833ve18q8zj++ONXO3q33XZL55xzTnrWs56V/vSnP6WFCxemN7zhDenJT35ymj59eg6gRYDruOOOS/FUXTzOHU/UVa0/V4OxgUDFBPysT9yhrr0TG0lBgEBnAq94xSvy/VP8QbGzI1PqxnX7qU99ar6vW7p0aTrppJPGrcKJJ56Yn7zfdtttU9yHjpt4Ejvjnti98yTganCIJk5eQABr8naOrJnA3//+99ziGOsqf2gyK4oiffGLX8x74nW4/KEis/glHE2JYE4sG6dye5mucX+76zH+VKS9+eabYzGpKcbSigNvuummWDw6xXgKBx98cHr84x+fnyZ7yUte8ui+Zh8in3gqLMYZiEfir7/++mbJbCNAYMgE/Kx33iGuvZ2bOYIAgdUFDjnkkPwHwc997nPp1ltvXT1Biy0dXrfzuKmt7tHK1wEnCqKV+8v0Lao26c3lPXF5j9yYUbm9TNe4v9111+92paSrgoAAVhV6URv6IvCMZzwjl3PEEUfkZavZC17wgvyKYLwS1yrNKG5/zWtek57whCe0HN8rfgnPnDkzD2Y/lfbFYJpx/POe97xYTGo688wz83Hx9FT+8Mgs+i5eNfzgBz+Y4rHuRzaPu3j5y1+eFixYkGKsmPJG6YPOoAAAEABJREFUZ9wD7CRAYOACftY77wLX3s7NRvsItSfQG4E5c+bkL8iJLzX6xCc+0XYh3bxux9AP8cU+8SR9qz8+xvZ4eyCGnXjzm9/cdj07Seje+X95aI9OzKQlMJGAANZEQvYTeEQgvnkwPsYyXhf80Y9+lP7617/WZmyk+LbFePosBuaMKSzK6ZprrklxI/DqV786B7nK7e0uI6gUY1DFX9Ji7Kk4LgZZj2W703333Zeuvfba9J3vfCeVA3hG4Gns8b/5zW/yaoxVlj+0Odtpp51yyhjjK38wI0BgqAX68rM+1ALtVc61tz0nqQgQ6Ewg3kaIP+j+7Gc/S7/61a/aOrib1+24Z437yRi3KgJjzSpw+OGH5z84xz1eDCHRLM1Ut0U93Dsvniqj4wmsIiCAtQqHFQKtBT760Y+mL33pS3nMq/gl+7GPfSzFV/U+8YlPTPEXlj333DPF9nhSp3UuKQ8cXhTFhMvU5f+KYuIyi6IYt9TyEed42mpswnK93D92X7PPRVGs0v5yHJZ3vOMdKQZijzHGYnD1ZsfGtqJY9fiiKFKMRxZ/9fv85z+fx+KKPon+ivTlFEG2+PzCF74wFm1PcRMWicvXSOOzaeoCciDQKwE/681li2LVa6drb3MnWwkQmJpABIQOPfTQfK8X98/33HPPhBl2+7q988475zKPPPLI1f7YHPfqsT0SlOnic+NUFKteM4ui+XrjcWPXy3vj8l653Feul/vL7a2WRbFq2a7fraRsr7qAAFbVe1j7uioQ30J4+eWXp9133z0Hr4qiyN9E+Nvf/jbtu+++eSD3CHZceOGFXS23RWZ93/ymN70pl3nqqafmZTkr19v9JVwe12wZfy2LV1n+9re/Nds97rZ4xTHGrYqbprPPPjvFK41jD/jPf/6TV+Ox8vyhzdn666+fU7ZzA5YTmhEgMFABP+ud87v2dm7mCAIEWgvEEAwf+chHUoxHGk9ktU65ck+3r9ubbbZZij9sRvnl0BIrS0op1uMPpvGH6Llz55abe7J07zxx8LIn8DKtrEDNA1iV7VcN66FAPL0Tr6ldeeWVKX7Zxi/BCGxtu+22+fW5eErn9a9/fbriiiua1iL+kdDO1PTgKWxsp8xIM14RMQ5YtD8GqC+DOXfddVc6//zz08Ybb9z2uFJRztjpgQceSHfccUeKQOA73/nO9Mtf/jLFt9g0vqqYHvmvPPahhx5KMdZYeXMQ3yy4aNGitOuuu6YYeP2R5I8u4lHuWInXDWPZ7nT33XfnpGuttVZemhEgMNwCftab90957SyXrr3NnWwlQKA7Avvtt1/+duf4Ap2J/rjbi+t2OaRE4xim5fp4T1+FQHmtnGgZaVtN7p2H7d65VU/ZPioCAlij0lPqOZQCs2fPTttss01+tfD000/Pr7/FL8t77703feUrXxnKOk+1UvGU1fLly/O3+EVeZ5xxRopxVGJ7rE9mimBTDKIZT08de+yxKb655vbbb09f/vKXx82uKIr0lKc8JUXQaqONNkpXX311mj9/fop/lDU78LnPfW7eHOnyhzZnZTAygnRtHiIZAQIDFOj2z3q8DhPNaXVtiX0xxbU/lmX6+DzVqcyrF2W79k61dxxPoIYCHTR51qxZ6Yc//GF+he8DH/hAivvHVod3+7od5bz73e/OQ3/EH0Zvu+222JRiGeNyxfXvXe96V97W61ncI0fb4+2AKMu9cyiYCExOQABrcm6OqpnAk570pPwefzyGPF7TZ68IaMX4TZHmD3/4QywqN8Uv4WhU+e5+uSy3x76pTvGKZuRx3nnnxWLCae21104LFy5Mj3vc49JFF13UMngYT8ZFZieccEIs2p5iENJIHIP3x9JEgMBwC3T7Z3299dbLDY4vm8gfWsxuueWWvKdMn1emOCvz6kfZrr1T7Kw2D5eMQJ0E4hsB3/72t+cvPoonslq1vdvX7Shngw02SJFv/AHg6KOPjk3pqKOOyn/ojDcn4o+geWOPZ+U9cnnPXC7L7d0o3vW7G4ryGAUBAaxR6CV1HLjAi170olyHk08+OS/Hm0UwJfbH622xrNoUr/ZFG+OJs3ik+qyzzsoDqMc3EHarrTEwZeRVPs0QnyeaXvnKV6YYKDTS7b///jmQFZ/HTvFq4RprrJF+/OMfp6uuumrsrpafL7vsshTfVBPBsfe9730t09lBgEDfBCYsqNs/6+WTAZdccsm4Zf/xj3/M+5/3vOflZTdm/SzbtbcbPSYPAgQaBQ466KAUf+TdZ5990rXXXtu4O693+7qdM10xK18TLANY5bLcviJJz/9379xzYgXUSEAAq0adramTF4hfqnH01772tXTppZfGx5bT3nvvnffF4JX5Q8Vm8ch1/DUrnjSIV/duvfXWFF8RXI5d0I3mxl/HIp8Xv/jFsWh7CvunPe1p+VH1T33qU/nrkcce/JznPCe/7nn//fenbbfdNl188cVjd6/2OZ7mir+OxWPfX/jCF1L5D8nVEo7cBhUmUG2Bbv+sxzUvxGK8w7gexOfGKf7Cf+CBB+bNcX3JH7ow62fZrr1d6DBZECCwmsBTn/rUFOPHLlu2LMWrhKslWLGh29ftFVnm/7fbbrscPIs/SMarhPFlTDFsxZvf/Oa8vx8z9879UFZGXQQEsOrS09o5JYEdd9wxve51r8uDtr/sZS9LH/nIR9K5556bYpymGP8p3qc/7bTTUvwy/N73vpcimBPBrikVOsQHR1AnqleO81Wux7bJTvGPv+uvvz5FEOrzn/98zqZ8oiqvtDGLJ8PiBimSxpMQEWCLz2OnGFcr6hvfPhNBxl122SUtXrw4DyIffRl9Gk+VxV/mttxyyxSBuhjn7Bvf+MbYbHwmQGDIBbr5s/7xj388xT/AIugdf0n/xS9+kcdRiWtGXP9jPJV4CjWe0IpXVj72sY91TafXZbv2dq2rZESAwDgC73//+9NrXvOaNN4QG928bpdVmTlzZtphhx3yahk822mnnVI5vmDe0YdZ3HtGMe6dQ8FEYPICAwtgTb7KjiTQf4F47ezEE09M22+/fX5vPl5Bi6eOnvzkJ6d45WL99ddP8U14p556aoq/6sSYSS996UubVrQoijyeVlFMvGyawSQ3FsXE5RXFyjQTFRG/hIuiSBFwirSxHst2p6JYWU5RPLaMG4lnP/vZ+QmpeMIhnnqLG4x28yzTLViwIMVg8LEeT001fuNg9GX8YzNukuI1zyOPPDKPjxDjnEVfRp++4Q1vyGNqxSuSMaZZBCfjuMjTRIDAaAjEz2y3ftaf+MQnppNOOilFEOvPf/5z/l0Q1/24ZsQyxniJb9h6+tOfnuJ60c1vLO1m2UXx2DW3KFZ+du0djfNZLQmMukBRFOmQQw5JM1cElFq1pZvX7bFl7Lzzznm1HEuwXM8bx5kVxcrrZFFMvBwnm7wr7pWLot73zhnCjMAUBQSwpgjo8PoIxNM9MQbWOeeckz784Q+nF77whSkG1y3/ARNP6+y7777puuuuy09iVVkm/hH3kpe8JDcxHJ7xjGfkz5OdFUWRnvCEJ6R4fDyedovxtQ499NDJZpd+8IMfpHhcOwbdbzZgaIxnFU9UxTgMEeSKYGP0b9w4zZ49O22++eY5kBZ9GU/SxfZJV8aBBAgMTKCbP+tbbLFFim8kjWtKPIkb18EI/sRry7H+3e9+N1155ZWp01ef28HpVdlF4drbjr80BIZEYOSrsfHGG6f4A+J4DenmdbssJ67Rz3/+8/PqJptskubOnZs/93MWvzPcO/dTXFlVFRDAqmrPalfPBOLJq4MPPjgPAh6vm8XTQjEOVDwSHcGQeAKrWeHxNE+nU7N8ym1lXuV6q2WZrpPl2LzK48Zui8/xqkzsazYYemyPKdKNnWJbsymehIoB2yNgdNxxx6VW48eUx47Ns9nnGHQ/XouJ9BGoapYmtkXALIKO8UTFXXfdleJ1oDvvvDPF64cx1s1GG20UyUwECIy4QLd+1uMJzT322CPF01bxenGM53LzzTfn9d122y2ts846bUvF9Smmdg+YStlRTrOpftfedrWlI0CgU4HyGjPRcXvuuWceozTSj5e2W9ftsoxrrrkmlxt/aCi3tVpG3TqdxuZVHjt2W3x27xwKJgJTExDAmpqfowkQIECAQH0EtJQAAQIECBAgQIDAgAQEsAYEr1gCBOopoNUECBAgQIAAAQIECBAg0LmAAFbnZo4YrIDSCRAgQIAAAQIECBAgQIAAgeoLrNJCAaxVOKwQIECAAAECBAgQIECAAIGqCGgHgeoICGBVpy+1hAABAgQIECBAgACBbgvIjwABAgSGQkAAayi6QSUIECBAgAABAtUV0DICBAgQIECAwFQFBLCmKuh4AgQIECDQewElECBAgAABAgQIEKi1gABWrbtf4wnUSUBbCRAgQIAAAQIECBAgQGBUBQSwRrXnBlFvZRIgQIAAAQIECBAgQIAAAQLVFxjCFgpgDWGnqBIBAgQIECBAgAABAgQIjLaA2hMg0F0BAazuesqNAAECBAgQIECAAIHuCMiFAAECBAg8KiCA9SiFDwQIECBAgACBqgloDwECBAgQIECgGgICWNXoR60gQIAAgV4JyJcAAQIECBAgQIAAgYELCGANvAtUgED1BbSQAAECBAgQIECAAAECBAhMRUAAayp6/TtWSQQIECBAgAABAgQIECBAgED1BbSwhYAAVgsYmwkQIECAAAECBAgQIEBgFAXUmQCBKgoIYFWxV7WJAAECBAgQIECAwFQEHEuAAAECBIZMQABryDpEdQgQIECAAIFqCGgFAQIECBAgQIBA9wQEsLpnKScCBAgQ6K6A3AgQIECAAAECBAgQIJAFBLAygxmBqgpoFwECBAgQIECAAAECBAgQGH0BAayJ+tB+AgQIECBAgAABAgQIECBAoPoCWjjUAgJYQ909KkeAAAECBAgQIECAAIHREVBTAgQI9EpAAKtXsvIlQIAAAQIECBAg0LmAIwgQIECAAIEmAgJYTVBsIkCAAAECBEZZQN0JECBAgAABAgSqJiCAVbUe1R4CBAh0Q0AeBAgQIECAAAECBAgQGCIBAawh6gxVqZaA1hAgQIAAAQIECBAgQIAAAQLdERjmAFZ3WigXAgQIECBAgAABAgQIECBAYJgF1I3AhAICWBMSSUCAAAECBAgQIECAAIFhF1A/AgQIVFtAAKva/at1BAgQIECAAAEC7QpIR4AAAQIECAytgADW0HaNihEgQIAAgdETUGMCBAgQIECAAAECvRAQwOqFqjwJECAweQFHEiBAgAABAgQIECBAgECDgABWA4jVKghoAwECBAgQIECAAAECBAgQIFAlgeYBrCq1UFsIECBAgAABAgQIECBAgACB5gK2EhgRAQGsEeko1SRAgAABAgQIECBAYDgF1IoAAQIEei8ggNV7YyUQIECAAAECBAiML2AvAQIECBAgQGBcAQGscXnsJECAAAECoyKgngQIEN94/pYAAAC6SURBVCBAgAABAgSqKyCAVd2+1TICBDoVkJ4AAQIECBAgQIAAAQIEhlJAAGsou2V0K6XmBAgQIECAAAECBAgQIECAQPUF+t1CAax+iyuPAAECBAgQIECAAAECBAikxIAAgQ4EBLA6wJKUAAECBAgQIECAAIFhElAXAgQIEKiLgABWXXpaOwkQIECAAAECzQRsI0CAAAECBAiMgIAA1gh0kioSIECAwHALqB0BAgQIECBAgAABAr0V+H8AAAD//3oqkO0AAAAGSURBVAMAG2L9E1+FepAAAAAASUVORK5CYII=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1" name="Imagem 30" descr="RESULTADOS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974" y="17305317"/>
            <a:ext cx="8215370" cy="4429156"/>
          </a:xfrm>
          <a:prstGeom prst="rect">
            <a:avLst/>
          </a:prstGeom>
        </p:spPr>
      </p:pic>
      <p:sp>
        <p:nvSpPr>
          <p:cNvPr id="1030" name="AutoShape 6" descr="data:image/jpeg;base64,/9j/4AAQSkZJRgABAQAAAQABAAD/4gHYSUNDX1BST0ZJTEUAAQEAAAHIAAAAAAQwAABtbnRyUkdCIFhZWiAH4AABAAEAAAAAAABhY3NwAAAAAAAAAAAAAAAAAAAAAAAAAAAAAAAAAAAAAQAA9tYAAQAAAADTLQAAAAAAAAAAAAAAAAAAAAAAAAAAAAAAAAAAAAAAAAAAAAAAAAAAAAAAAAAAAAAAAAAAAAlkZXNjAAAA8AAAACRyWFlaAAABFAAAABRnWFlaAAABKAAAABRiWFlaAAABPAAAABR3dHB0AAABUAAAABRyVFJDAAABZAAAAChnVFJDAAABZAAAAChiVFJDAAABZAAAAChjcHJ0AAABjAAAADxtbHVjAAAAAAAAAAEAAAAMZW5VUwAAAAgAAAAcAHMAUgBHAEJYWVogAAAAAAAAb6IAADj1AAADkFhZWiAAAAAAAABimQAAt4UAABjaWFlaIAAAAAAAACSgAAAPhAAAts9YWVogAAAAAAAA9tYAAQAAAADTLXBhcmEAAAAAAAQAAAACZmYAAPKnAAANWQAAE9AAAApbAAAAAAAAAABtbHVjAAAAAAAAAAEAAAAMZW5VUwAAACAAAAAcAEcAbwBvAGcAbABlACAASQBuAGMALgAgADIAMAAxADb/2wBDAAMCAgICAgMCAgIDAwMDBAYEBAQEBAgGBgUGCQgKCgkICQkKDA8MCgsOCwkJDRENDg8QEBEQCgwSExIQEw8QEBD/2wBDAQMDAwQDBAgEBAgQCwkLEBAQEBAQEBAQEBAQEBAQEBAQEBAQEBAQEBAQEBAQEBAQEBAQEBAQEBAQEBAQEBAQEBD/wAARCAgABgADASIAAhEBAxEB/8QAHgAAAAcBAQEBAAAAAAAAAAAAAAECAwQFBgcICQr/xABjEAAABQIDAwcGCgcFBQYDAREAAQIDBAURBhITITFBBxQiIzJRYTNCUnGB8AgVJENicpGhscEWU2OCkqLRJTSy4fEJJkRzwhc1VHTS4jZkg/InRXWTszdVZaMYGVaEpGaVtP/EABsBAQADAQEBAQAAAAAAAAAAAAABAgMEBQYH/8QANREBAAICAQMEAQQCAgIBBAIDAAECAxESBCExEyIyQQUUUWFxM0IjgQZSFSRDkaEWNGKx0f/aAAwDAQACEQMRAD8A6SZWCgeXxBjxHoCy+IILJIBpFw2ZXCTLgYeMrAhGwSSCiOwIANgAGQWEnvEbBBoOhBpEBIAURWAIrADIgeXxBAC206AAAANoIMuBgL4hYSZWETITlIER2BqBEVxXYBFcAysDIrA1JEhALL4gwACQAoyBZfEA2AFhAABNjC07wDKwBsiBmVgatwGUhUJCspAZSBgEmVgQWCUQBo9wBlcKMuIGXxFgkkAsviHCIFl8QCCK4ILCVAmBA8viAR2BmVwWJBGVwYPL4iquiDKwUkgoisDBOhEVgD3AwAWglW8EFHuCQSLKQBlcGAAJICiBgAEBJkFAAEgjOwVl8QkyuAMKCSIKAAALAAIMgRFxCzK4IysAILCbGHC3BUIykDB5fEDL4iyogAotwMRISRXDifzCQ5lIQn5DAAAA0AAAAJAKIrBIWAAAAABJlYGZXBgAjRAAWEmVgSbt1iHPQUX4jdNl1Yw5FYbhjyaPqpEwiTgAPL4gjMSpsAAAANiLcFEXEDN4AZvAEDACkgxbYQDMrA8pAw2G8viDCwBaAkiuFAACwJIMGRXAy+IAyKwMAAQAAFEQAkJBkXEGAKa7gAGQMiuFC4bMuIILPeCAERcQMviDAAAAGW8GRWAERXCgAWUhOwkAHYweUhASADMrAgBKAy+IMyAAFl8QRkFAAEgBQMiuCJIACjIERcRO1Qy+IIKBGfANhBlYEFgCFyAotwMATCgAABQkJAB5fEDL4iJkEADy+IGXxEAgAeXxAy+IAgAoiBZfEAQAPL4gZfEToERA8viBl8QYaCQAsiuCEhIAUAASAFGQSKgj3BIWACdiLcAZXBgAgRFYGAAAQZcDACjK4LN4CwUAACPcASDMrBQSZWFVxAABRFYTCJIMrhCiDplYJUJVM5fEKCy3gsvrAJBHuDpJCQDeXxBB0JAICVbw4e4JMuBgGjIAOGkJMgCD3BIcy+IIA0ZWCVBwy4GEKSAaWkRlo+uhHmiYIzxAKsiuCMwpIBlcc64k7woBKQAABZSBgACykARWBgiKwAwRlcGAASZWBZAsAA3l8QZEDsYIFoAEZ8AYAIkkEe4LBKBBBFcEFgrkK2CQaQoJI7AtoQMjsCMuBg8viASoFYwoJPeBoLmCCwStwI0QZcQk9wcMrAjIEkWIBW4Ky+ISaQSLKYIKsQMARFYGAAAIyuEhYABoysCDhpBAEABYSZWBBAAUDIrgjRBJAMgoAWQQlIUkGggBEtKkgyLiDAEJAAAAAkyCA4oECpAMiuDsQMEwIzsEhYSZWBJGUwQWCMrgEglBVjBAEhwisEhYI0AMjsCIuBBRFYEiMrAiLgQVcgYBAUW4CxBRFxE7BAyLiDADYAAOxgWMQDIrAwAeUwATvCgRFYGAIyuCIrheXxBACI7gwAaQASDMwZFcEALN4AjMKBGXEAQIyuDAANqG2gHqR2nP2ZDFrIbOmq/s+P8A8sgVskgAACygAAAAAAADIrgDTuBgyK4UATl8QQWALaCDLgYAUZXBZfEWgAiuCCwRFYWBpSDy+IIKFZBZfEGADI7CAQURWBZTChaARlcDKQMASAAAFFuAJBZSCspgGVgCVbgRFcLymCAAAHl8QMviAIHlMGRWBgEABViAsQBBFYGFWICxAEGVwYBlwMAAkysDIrAwCLgQIkRlcDKQUR2BAqAIyuDB5TAJIrAlJCzKwIA3l8QMviHARlcAjL4hRFcGRWBgCMrgZSBgAE5TALeFAAE5TBkVgYNO8AnKQGUgZlwMAAnKYILAAEkEZWCgBMAspAEkKy+IMtwkJAAB5TAIsYGUwsysCAJMrBJlxDgIyuI0EZfEDL4hWUwZFYQEZfEEHDK4SZCwSAFAjLiAIAHl8QMviAIAHl8QMviIkEADIuIGXxEBNiBg8viBl8RYJPcAZXBmQABOUwQWCsQAsviCCwRlcAkJNIUAAQaAg0h4EaQDOXxCcpB1SQRpAIDZlxDppCLGAbUkJDoRYgDSkhpYkBACgsYNJAwoyuOdqIjsAZ3BA1bwVEDIrggotwAsviAreFBOYwAymCACrEASAFGVwRFcAnKQBlcKVvBA0+iAdjB5SBHvBUQLL4gwACQAADIRoAFYgYBkGl4AAAEW4QiRZTBBYTlMECACrEBYgOJBlcJCwACAZlYKBK3AEgAAACy+IGXxBhWUgCMviCy+oKAE6V2bUCC1EEkVxCwgCT3ABRHcAkAKsQLL4gEZTCgAAToRFYGAACST3gyKwBlcGAASe8KBZSAIMuIIOK3ArGCNEABRkCy+IGhAAGQI9wJJMuBgAAAAAAAAANIILAAAAAyAERWBgAADy+IMEkwqxgCBkVwC3hQAEXAgAAAABp3ggoisAMGkEFAAAADIrgCBkVweUgCKwAEVgYAABKt4Tl8QsyuCymATl8QQUAASNdSf+74/1fzGSUNbR1alPj/VNIK2TSK4IKTuBgoQDsYUCzEJgBO4GADIriQZbgYItwMTAAPL4ggeXxFgMviCMgoAWgJIgeXxBg8piQki4hRFcGRWAMrisgsphQABFwIQAADM7giLgQtAWCsQMAiEgEQPL4gwACQAoyAAJIgMvqCgdzAJy+IGXxBg7GATl8QMviFZTB5SAIMuIGXxCspgZTAECy+IWZXBEVwCAnL4hZpAy+IBNiBgyLiDMgDeXxAy+IWZcQMviCNE2IGAABoAkysFAjK4GhZjBBRFYEZWBUQAMiuDsQAwnL4hQAAiKwFiBgCdgrEBYgYPL4hsECsQWCUICbEEhYKxADABpBhUJACgBYIsQMGZcQMviASZXAsQMyADkEmVgQWAI2EABViAsQaCQRlcLsQIysGggiuAZWCgDLgYkIACspAjKwAgAad4UAQDIrhQABJlYEFgAE5TBBYSe8AnL4gZfEGAZgEgA83gBm8ABBKt4WZ8AQBAAWCsQBBlcJDhlYEAby+ISaQ6ZXCDLiAZVvCTLiHVEEmVwDKghRh0IMuBgM+ADJIOxDnagZXBgArECPkIzuDIrAWIA9wIA9wSFhJFcACK4UADSIkEAFBIhYRlcJCjOwSLJnwBFwIFlIGAZcDF1CAApO4BW4UCQAWbwBhyTokAKAEbWJABmXEEZCAAAAATAj3AwAASKxAHuBgj3AqSAZcDAAAErcCsYPMQMASdwBlcGALK7JMrAgoisAZXBBBnwBBRkAC0EgZfUFACqSLEDCgRlxBMGzLgYAWZArECSSLgQAWCsQBIAABFwIAAAeXxAymAIFlIGAASZWBBYSe8AQJQMAA2oEFhOUwBAA07wQAzO4UE5fEKIgBpAy+IMHlMAki4gwAAACwgLAAAAAi4EAANO8GRWBgCsQMiABpAGRAy3gFvB5SAGAAAAAAURWAsQBIAPKYIi4EABlwMAGoEAIisEhYJQBChq6B/3W1+8MsaRpcOH/Z//wBQwqi3hcAjK4MAiFmZJlYERcCCzIFYgBEVwDKwM9wBbgALcFEXEEFEQAABWUgRlYTAIAGW8KGgIisDBkVwMviJAIrgGkKAFZCcpgK3hQAgIIuBBwkgkpChaAAdjBBRFYSCLeFAAEXAhXYIyuCsYUAJBEVgDK4MASCIrAwAAAAAAAAAKsQSAAAAAAsxAiK4UAAQAFGVwWUwBAAAAAAADIrgCCTIKAAJACgACQArL6wAV0LL4gyIAADQAAy3gzK4IJAB5TAymAIAHlMDKYAgAsAAnKYIOZfEFk8QTokiuDykFEkGZXFkEGVwVjC8pggCAAs094IisKhIAAUrcJgIMuIBFxBgCQAWXxCrGCAJMgVyCjLiEmVwBGVgkyuFKMEAJIMAAAAAAAAAAIuBBRlcAkJPeFAjK4BIAAMiuAIAGRXAsYBAAUAASADMuIIAAnKYUAAQEq3hat4SZXANKIIVuDivyCADagQMy4hJnYBRBJkFAjLiOaFyS3AwABKwi3AHuBgj3AiSQotwBbgLkCBZjCiMFYgYLFBB7gYK5CNJEreCBmVgQkAAAAAAStwMAEEABWUgMpCtkkgzKwBlYC5gmBABRlcFYwSSoEAZg0gpsQAAAJiQACiIEZcQCFbwE7wZ7gWUwBEXAgeUwMphQBAPKYBFcKE7V0QADymBlMNmiDKwIKMrhIhYAAZFcEAAAMt4FjBYQAAABIPL4gwADeUwQWaQWUgALcAe4GAATlMEFHuCQABZSBgAjYspAjKwUCM7AbNgAzLiCBJJFcAiuFAAADy+IIGR8ABg7mBYwZFYAR7wQOxgySASFkXAgAad4AZTBkVgYAAyLiAZcQYABOX1AyLiDAAKI7gwRFYGAPKYIHmMECJLABFuBgQAKxAwASKxAjKwUFAG8pggsIMuBgCUNFhn+4f/AFDGcM7jR4WL5G7/AMz8hMIldEQURAEQOxiVNCBGXEGACCcvqAy+oKAABJBYIisDAAAAATALKQMAAWCyIAGRcQYtASAFACJCQZFxBgBAAAOxhQsCykDAAFZAAB5TAIrhoEADMrAhAAAMkhWX1C0BJlYGRWBgCQViBgAAACsQMAAnKYGUwoAAgHlMHYgYBOUwQWCsQBGUgVjC8pgZTAIsYMisDyeAPKYBBlYCxhRlwMAAmxgWMKCbGAMisBlIGjgFWIAjKQIysHLEBYgRJuxhRJ7gqxAwVJIrgGVgoAAkiuAZWCgBMBJFcHYgoi4gxISAFAAEgBZbwDKwBATlMOAAEGVwky4GFgj3CoRlIGBk8AeXxEwEHvAsYPKQVlMSE5SBWMOhABASHFEEZfEAQLKQMAAkiuAZWCgACcpgZTCgRbgAsQMFcgWYwBmVwkHmMEALKQSFgspAAncArcArcBmIAkAAAAAkKAAJAAAAEZXCQo9wSAQZBsysHAgzsAbMrBCiDobMuICgAAAHPVqSAFBIGwAAABGwCTKwUCuQIAtwIzuAZ3AymCwZjBA07wQJLCTKwMtwB7gCQAAAAAAABWQABZiBitiBKBWMGZXBWMFuRQIyuAncAncCNkgAz3ggVAAGW8EC0AAAFZSBJsAGZcQQJgAAAASAAAAAAAAAEq3ggZlYEAAIisDAAFlIJCwABGVwkLBGVwBWMEDPeBYwBAAACgJQSe4KIuIMA0AFmkJMrC4IAAAAASiCiK4IAgyAy+sLBZSAINIILMrAgCQoAAAsAAHlMWBAEfEgAfWCoIy4GAR8SCwgy4GAUW4GEp3hQBQAAAAA7GCCk7gASDAAAAGRXAIrhQI0ABEAFAkMvrAB3MCxgEBQAAAsviE2ILCQCDLgYvsKn1chv6RK+3/QURlYXeFldZIb9Oyvf7QGiTvCgRFYGJ2CykAZXBglbhLORFvBmVwCKwMECTuBgAyK4AgAsJymAIAKsQFiALAABkVxrAPKQKxgEdgoSE2MGRWBgAAAAAAANO8GRWBkQAAA8viDAJBEVgYMi4iACLiDAB2MSCAAAAJAACgCQAZnwBAAAAAAAAAAAABQABII9wWCMuIAgAZFxAMuIBNiBGVgoAAgAKsQFiAERXCgAZFxAEADMuIIESBEFAkgJBUYAAAAABRFYDKQAZSAykDAE7CbGBYwoASCIrAwAACAArKQMA2ZcQQcMrgZSEaCCSAaQ4EnvEBAAUCy+InYIJMrBRkAJCAmxheUwkyuAQZ8AQUZAAEgBQSAAAAABOUwQWEmVgBAAyK4OxAEgA8pgZTAECykDAAJPeBYwLGAe8AQAAABIAAAABAUZ2CQCA2oOq3htYBGYgR7watwSAzxnwBAADnaSAAAAIAAAAE6FcgLEBYgYIFlICxAwBcFlICxAwBErQQDzGDMrhIqkeUwMpgyO4B7gUJAAABOhZSBgACPtYAeUwEhQvEKCsQSFgj3CQ2W8CxgzK4MZLQTYwLGFAAkmxgXMKBGVwTokAAAEiMuIGXxBgAEgyLiDAAAEoGAZAEhOUwtQSRWAFlMEFhAAAAAAAE3MKCABnvAuYIHYwBAAAAAAAAZgAEGVwYAArEBYgYAArECVvCgRlcAkAAAAAgLBK3ACsYFjB5iBGdwCgsICwAABEVgYArEArcDAAJzGDLcBYgYBQAAAAy3hQQFJ3ADCiKwSFEdwBgAACyJAKCSIKBBRFYGCTuBXMVWEADsYIAAAAACTIW+GP7w99UvxFQLTDR/LF/TbNP2GA1CdwUneCQFWITpGwsQSZcDCwBKkkABWUgMpAgRFcKCAsXAAAAAAAKCSIAst4FzBA7GLQCBnvAsYBncSDTuBg07wE7wBABStwJO8AZbgYANIAwAAAAAB2MAiuANO4BW4AisDAJsYFjCgACDIAGogQAsviDBkVwQAAAAAAAAAAAAAAAAAACdI2AAMiuAZWEGxAAAAkkGRcQYAAAAAADsYILCAAABmVgLGAIGRXAMrBRFwIAm5hQIyuBlIESMAAAFQAACrEAFiBGVgoAAgALCTKwtUEZcDACrEBYgCQRlcLMrhIAiKwGUgYAiYCVECy+sKykArcEBCghQcy+sJNIkNK3gWMKUQAuE2MEFgspCgSAAAAIy4ggoJAAAAAAAR7gYABOYwlW4KVvCVbgBXMEZgAlACAAAAAAAAARlcJBmdwQBKw2e4KUGzPiYAlBINW8IAZ0jsBmMHYgY51wACAsE6AAAAFgAABHuAGCPcDBFuBGgIrAwAASAIyuDAAJIrhQAAArECymFAAEA0gGVgQqFgiO4BHcAzsL7hXQwlQMzsEhMmgAAB5jFFogQAAAJiBkVwQNO8BO8EmwZlYGZXAVuAJAAABEAAAACQB2MGncCuYBKgQUZAsviAIFlIKy+IIAWUgkLCAABGVwYAAspAwAACT3ggrKQKxgCBKCzK4SASAFBIAAAAAACPcFJBAEAA8pggABJ3AwACAZFcGZXBgDTvCgAAAAAAAAAAAAAAAACgACIAAApO4JCiKwmESMAAGneHZHIoAAGkQsGbwCiK4IGW8AoEZXBgAACSDCS3gCAB2MGRWAJFhh4v7UR9UxXidQP+9EfSun7vwAa8isDIgSSCsviLKTIZfEAy4gwRlxBUQAAMi4gCCgCIAXAAAAFgAAAAACk7gE7gYkAFlIKTvBADTvBA8xggB5vAHlIJCwAAIwAVyALACQaQCyO4MJLeFAAAAAAAAAABKt4BbwatwMAARlcGAASZWAsYMzsDAJsYIKM7Ak7wAMrAgsJVvAKAAAEwrIAAACUEnvB5SBgCOwSZWALeFACVoJMrAWMKAFUiTuAykDABQAAAATsAAAAWAAAGkFZKBGVwYPL4ggQAUAJ0EgBQAkJAB5fEDL4gCAB5fEDL4gAZcQmxBWXxAy+IBCt4GUwsy4ggCAAsEZXAIUEhwysEmVwDR7gRlYKBHuAJAAAAEaQkKI7gZSAJAMgZlYEALL4gZfEGCMuIAgAARnYARncEAAASe8EDPeCAEZcQDLiCAAAAAAAgz4mADymCAIDQcM+AbAJMrBJpDgQZgM6AFEYJQ5+TYQAPL4gwCQAoJAAAAAAAAAeXxAEADy+IGXxBYQAMy4hNyBEjAAABAArkAW4CxAAZXBK3gzOwIiuKggArKQJO8AQAAMiuCxQSZWATvB3IARFcAzuBm8AQA83gCAAAAErcDBZiAJACjK4IiuAIHYwLGFACVuCQsIAAAAAAWXxAy+IMyBZfEAQSZWCgkzuAIAAAEQAJW4GACRJ3AwAWUgBHvAIrhQABCvzABq3ggqAAAALABIUCy+IqEnuCQsEZXAJAAAAAAAAAsAJzGFAAAAAAI9wBbgYAIkAAAAQWW8GncCSYUCYAAFlIKIrgkMphQAAsjQBQLL4gxHZJZFwIAAAQAAAAAAAAAAAiO4MFlIAZlwMSaN/3zH+t+RiMJVK/wC9I/8AzCAbJJAwSQYsyAEoGAASDIuIMAXAAAAAAHYwoIDYAMiuAR2ChYAAEZ2ATuEgwat4IAAZHYDMYRcwZKAKzeAM9wSDzeABQAIjuDAAGRcQREFEQABYQkgsAAAAAAB5TAymCAAAKLcAZXAJAAAAAAAAASgMpAwABGVwMpAwAAAAB5TAECykDBmVgRoQAAAJAAAAAWUgYAAAAAyK4OxAEgBViAIrAoSDIrhQAAspAwAZFxAAi4gZfEGALAEQBkADsYBOXxAy+IMAAAZbwLGDykASADMrAWMAQAAAAsviBl8QYABIAPL4ggCVAgo9wSARl9YI0Bwi4EErANGVgQNQIRAAIjuDBq3iQQQFGdgkAADMAAyAJBK3AwlW8AQAAABJ7wQWEmVgBBIUZhIAAAAACPcEK3BSt4QreAQoggLWYQZ8TBOibmCB3MECGezeAIHl8QY5WxIAUAZidhITmMGe4FlMTyWDN4BQQFhyAAAADkAAAAByAFlIGAHJEiIrAGdgYMi4ggQAPL4gZfEVCTK4BFYGZAAACykDMgRnYARlYDN4AgABmdwQAAJgAAAASAAAAKgCykDABMAAAACQAACT3gDM7BIAAAAAAAqASZhQJQAglQMzsEgmAABkVwQJKuQSAAAASZ3CgWYgBgAAlbgBGdwQAAAAAAAACM+AMJMwAAACVbwRIGVgQMysCBIAAAzO4AZvAGkgZEDy+IAgebwAy+IGXxADN4AgAZFxCqthAyLiDAFkDI7A8xBIMjsCSgotwSR8SCiO4qsMAAGR8ABkYMiuCBkVwCiLgQAAAmAAAABIAAAMysKggoisEhYBJlYPQP77H/5hfiGjK4diHpzGnP2hANue8HlIERXChZnokysCCwAQQFEVgCKwMTASe8EDPeAR2F9AgAsIEcQAozsCMrAhYAHmMAzuCEg8xgGdwQAAyOwIAAAZHYKCU7woQDSFBvMQMSFpMKCCO4Vm8ACi3hQSneFAAAAFEVgBgAAAjYAAAAknKYGXxCgRbgR3JAAMuBgyK4JEAFhJFcACK4PKQLL4hQBJFcGRWAIrAGVwV2MJMrAyKwBlcEEgAAAuANO8DL4gy3ADAAABXYAAAAgAAAAAAIwAAB5vAGCSFEVwBBWUgCKwMTsERWBgACQWUgCKwMAAAAACLgQAAsxBWXxCcpACM7gyKwMAW9oIyuEhYAqE2MJMuIcCACD3BIWZAj3AEhKyCglW8AgFlIKUCAII+JAAzO4IARnYJBmVgQAyOwIzCspAZSANHuAykFgAGzKwIOGXEJPcASADymEq3AEqIJCgkAAR7gYABASreF5vAIWAbWYRmIOGQSZWEQuSoJCwkzuJR2Z4zCTMAAcrQeXxCVbgYABAAPL4hQHInKYMtwMFcgTsYAIyuAW4EDAAAAAAAADiAAAMj4AcRkYAAALACUDBZfEAQQFgAjRJFcAzuFBAI4gAADSCYEARcCB5fEDL4gkQAVYgRncEaEZcDAABEdwNDCTO4MyuDBJJHYHlIGAAQFGVwSt4BFcAQAMysCBXiBmEgGQAJgRlcEZWCgnL4gkDO4BlYDL4gGdwBAAAAAAAAAAAAABJ7wQAM94AWMEDLeAe8AQSFBJmJ7AAAAiKwlUSgCK4MyuCIripUQWRBJFcGRWBYsiACSMKAAAAAzBGwABEfAGZggAASQYnagy3gFvAsYNO4Np2MAAGneIXgE7woEW4GJ0kst4UEJ/MLEgyK4GXxBp3AwCcviDMrgwACTKwBHYAysCFQaQoiCUhQA8viDQXWIBEXEErej6wDeIPq0BSt4bb8mj6qQ6RWFlSQAZlYECsgAAAJhBJ7wLmFBJ7xfYIGR2BACQZncEACzeAkGAAEgFABIABRGCzeAIAiAKIwAkyB5vAUCiK4UEZvWALQFkfEgsNEdgslCQ4FJ3BttQdAGRXCgRbgYAAyLiCABXQ8viDIgkKBYAg0hYJQBJlcAisDAAAAAAAAAAAAAAABGgAAABIjK4MAAAViBgAAAAADy+II0BHwAzeAGXxBgqBGAADLeAIALCTKwAgpIIiuFAAAADSAIHl8QoAWqAAAAAAAAAABJlYKBHuAJBkVwZbgYBAAMysCAAJVvCglW8AQSZAGYSoAQQFgspAGwgOKSCNABAIyuFqSARWAIykFEVwoAAgAKMrgjKwBKgkyCwk94BtW4AtwCtwSANW8EACM7ACPeCBnvBAEmQQFHuCRGwaghW8KM+JgCQ2ZcQQUEGVwCMxAiOwUAAzQABpAHK2AyAAAAJMrAZvAAysCAKuQMIIuBAAFgrkCymDIrAnQwZFxBBRGBoAAAASJQILM7ggAABZfEDL4gDMwWbwBGQAAAAAACIrAwRnYAjuABHcGCM7As3gAUE5vAEAAMzuCAAAAJM7hQABJHYKBZSBgAAAAAATlMKCAAAAAAAFm8AYABIABkAAIzsEhYIyuASADMrAgAAAABGwAAABJJbwZlcGCzEAKxg07gMxAwCTKwSoKMrAgCQAojBKBUQSZWB3IAyuASFhJncGRWBYZGDzeASRWBgqBmAAACNgFAiLiDDiAAAAHFEgDIrggoisJ0gYABnxMATxX5FFuBZjBA8pgsUHQykg6lQAwoisDAFeQAAAAcgRnYEZWAUCAGkOEQSAAUCWBl8QFANxEP5O1/yyD4Zhf3Zr/ll+AeIhMIkAViBmQAlmSZWBBR7gkTAASZWBq3Ai3iwFzBAz3hAAzPgCBXIGLQACI7glAhIPN4AGVgM3gCAHm8AM3gCAAHm8AM3gCBZiEBwHm8A2R8SBmdxGwvN4BSd4aSFCQ+R3DhHYMJUHkCQ4R2CglO8HYgCwARHwBgAAAAAAAAABJkAFAGQBIAPL4gZfEAQPN4AZfEEAPN4AZfEEFAiRZfEDL4gwZHYEbIABmXEECYAAAAEgFAAAAAADsYcVBAABWUgAykBlIGAHEAAGRXBBxB5fEGRWBgBxAAAB5fEWBA0gwZFcAQAURWBmXAwDeXxAy+IVYwC3gE5fEAy4hVjBAEhKt4WZcQkyuASEq3hQABoyBGVwsAA3l8QoKBZfEAjL4gGVgoAAgJNAWZWBAEEQSZB0JMrAEAlbgpRBJlcAgyuCMrBQSe8AhRBAdMwkAgAHlMEASe8EFGVwkAhZBIWr8gnL4iNLhl8QQWEqEqG1mEGVw6og2AQEmdwsysGwW0z4AAA5WgAjLiDAAJMgViCwkFgAABHuAGACLcDAKABEXEGAAAIi4gGXEARmDSCMgCMAoAFm8AqxgCBGXEKIrgGVgCcviCCjMJMwBGdgRncEAAAANO8KAIAIuBBViBgEA8pgGVgoAgAGRXAMrACAAAAAJM7gHvBADuYIAAAAAAAAAABKBXkMzCQAATslO8AjsAZ3BAkAeUwCOwGYw4okQAPKYCt4cUCACAsOIAIyuDADinZAO5gHvBCdKzIBIUEGdhPFUMxAwAR7g4p2IzuASgQAcVgAABpDirsZFYGCLcDDibAGRcQM3gDBAAAiLiDAAGW8EAAAVlIFYwCOwBQAAIzsJ0DCk7gjMQMQvElhxG8NhaTBY6ACuQMVAAAAAEZXCTLgYWCIrAFZfEERBQAAAGQAJQDbUw9Snx/T0xLECh/92R/qieLIkRlxBA83gCBSRHuCQsIEwglRhObwBq/MIzELAzMEe4JM+JgjULAwCPiQRm9YGb1iQozsCM7hJnwBAHMxBJmEgjOwBZGDI7BvMQGYgDhncEEgAF3MC5hAAroLI7BQaCkqFd9w82oSUGIiTEhG4XElO4GEtBwSADsYBbwoAgAHlMGRWAEZWBBStwSAAAMysCAAAAAAAAAAAAAAAAAGW8ECNAAAACQAACk7gRskHYwoAKo2TYwQVmIGLIAAAAAAAAZFcAadwBFYBJAwAAB5fEDL4gAkGAAAAWElvCgAAAAAJPeDI7grGCAGe8EAAAIy4ggoJAJVvBBYKxAEGVwVjCjLgYABAAOxggCQRFYGAAIyuEhYTl8QBAlAwSgCQkzCgkyAErcEGVwu5BCgCTIFl8QqxggCDK4LKYcCD3AEK3BIUrcEgCMuIIGZ8AQAAjK4MEZ2AJMuBhBkFhJlYA0oJMrh1RBCgXZwjsDTuBgiKw5VxZTAMrBQSZ3BGyVAgagMviCRGQAUCSABHwBGQUACdiI+AMEoAj4AbGDymCIwpO4DZJkEhxW4JDikEkFhAAnSNjM7ggABPFHIkAHl8QFAnZGUwQWCMriqSQAeUwMviHFWZEADymCFuJyLABWIFlMOJyEZ8TAI+JAACNJiQABZiBiOKST3gXMKCcphxBAA8pgZTBGwIrgWMKAA2QAFGVwVjFuKkkABZJBaTn6sOJs2Z3BEXAg5pgZPD7hMQbNgyK4XpghOpNgEBzJ4fcDNhziHGTZoAOaANUdwOMpMmdgE7go0fs/rAzY+cDhb9lSDK4SFpS4FaTn6sW9OUbg0ARBSiBEkV4WSQowAsmNQLKK4X/2Q4WDBlcJEjRc/VBtxpz9WJitkbg2DTvC0MuOAG24LcJNwTmIAjuDQy57+IXzfrBHGUkABeQEGgAAokgsphqQQAcNsIIrhoEDI7BQCW3BOgRqCQ8llwGUVwTWtv2RuDJFcKDvM3Ag23BS9bV7ytWa2BO4KSYIGkUaHEmFEdwkLDiACPcDAFQgLIgRbgYAyLiFEdgQABRFYEogoJMrANdh8/wCy2vrL/EWIq8Oq/s9H1j/EWgsiQAACQZiVuCFGFnuDSzFoCFKCDOwMNmfAXCrmEqBAjUJAM7AiOwIAArMQGYgkFmIAYALMQK5gDI7gwkjsFAFFuBhAVmIALkDCcpg7kAFyAI7hJnxMER3FZgPJUJTO8Q0GJTRiI2JqTCw0gLFgoKTuCQZbxIUAACTuAGE5TCgABZSBgAk7gCQAsJMrAARXBA7GFAiSTKwNO4GACNkmVgQWE5TBMDTuBHvCgASSRXCgAAUAAAAAAAAeXxFgQAPL4gyKwAiSFkkEDSAMAFl8QYAsviDABkVwCgAAAAAAIuBA8viABlYEFhJlYAkyuCsYUCykAI0gWMKBGVwCQAeUwD3gEABQSZAEAAAAAEnvCglW8AQSZA1AgBHuAPcDAAIBGVwsyuEgEAlBaghQBJ7ghQWZXCQCAAAAXEoJPcFZfEJUQqEr4hAUrcEiayjQjLiCCgDISaIPcEGdgs9wQZXBIZiCQAdjEbRJKgkyuFmYSJVZq5gXMKAHPxabJM7gWMLymAneJ0gjKYFjCgZncOCdkZTAyBRFwIGR2DgbIsYIOZTBkkOCDeQDIHiQDUgJqGMpgg7YgYrpOzeUgMhhdiBiTZBI7wMniHEkDMhaIQZNIPJ4B0AW0GsngCNsPACJgM5DBZA6EGXAxWITskkAjQFhViFohBnL4gg6pIbMuInQIHl8QMviBl8RATYgDK4MAUCcviASQoLSkXiE7JNAI0h0IUoTpOyLEBYgYApwRskkB8o3eEoSHT1NPqxaKQbI5r4iWzTWwzDS435T93d+Qsm1jXigqJRG5DiO30+jl9IXy8FNtw1yOgtf0U/aK6G78oR9EamZV2+Z6beQdWOlLM7Sx8Ohx5kjT8/37xZPYPjt9XqL6fRCoTzbcxDjfpB+rVjUkI0/MCKUV3KqXhhtvynbFnHwZDcbRqOfyhRT+cZD6H0hMmTHI8dOm53C/GiTR4Kp8jq3PM7O7d77PUI8jAHWNON58i1H2t24WVMq3WdZkGqdnR3IaNMaUillJ5Mmzyfx+g25k7Ik/wDZ9E90jSnMb5un0xGVV24/lBrxp/CnKVM/ye0vT8p0vqlYQXOT+n/NufyjSKqeoJzGm43qagtxp+yszaGKLAEP9Z2PR2f6/cJJcn8PUQ55n1RqmT6sS2tNwaUpS30pys55XcCR48NciPnXop/MZmFQW3HPfomO0vRdRvT8xaco5pX4Mih1Rbjba8i/sFcvT1rHKpW9vCLAw1T3JCG3Oxmy93v4DUxeT6huDJsT9Rzyg1VGr3zfoe9hTFNI+UGSlpr2lL/7MaW573DauTCl6fWNoR9VP+Y0EGuN+Tcc6AuNdtxvq3B6WOmG8eIefe+Wn2wa+TWlt+TbQKGpcnjjfk3M6B1N5QXGabkdW42Nf0uK/bSn6i9e+3GaVhWHzjTmZ0dLL4esi4bhqkYEo8hv36Q1tVwnHmZ3I/QX9EZ1BVShuLbkdNCFZvYH6KtK+E/qrX8SzlY5PI8eOtyP2/Ry/wBRjZlBcj9Y5+ZDuEWpw6pH/d7OwZ/EVDbkN/8AVlGGbosd67iO7fD1V6zqzl1Eo7lUmIbbb6Hnewap/Bbcdvz+yLfCVJbhyHXHPS9Gw089DfM1uOej+Q16X8dimnv8qZ+svy1E9nGJtL5vI0w2iA30BoZUTnji3NPzhUrbcbc0x5mfp60vrXZ3Uyco3s2ilx3Or0/f7BOZpkf6Aaae0xJJ4Zxjr+y02WVOodPccRqDTxcM0dxtHycZSM/p5PQGlpFU08jbjg68HCs+6HNmi8+JWiMH0f5tv/UYflCw/HpeRyP0M6S/Gw6ZFmNuDKcpjOpT2nNNH1vvIdnVY8V+mt2jw5+nyXjNHdyQGlQbz+IUkx8dxfQRaThHYKDaTC8xCsrF5iCQABCdlgAk7gYqkebwBkYRcgYBwisAZXBJMKAaXDB/I1/QcP8AIXAo8Kn8nkfWIXgmFLACy+ICgQvColbg0sOKMMrMX0GVqDZncGpQSLgAA8phRNOfqw4q7IBGdg+mLIc+bCTjOf8ASHFBgzADchLjfzfQERM4FoTs3gDDDbmoHMxCqSwdzDeYgDWAdI7gw3qAEoA9cgSt4az+P3gagBagnN6wlboRn8BXYkIUJbRiA2oS2DECxa4Bwi4htrgHRYAGW8EDIriQoj4kAAAAAMiuBlMAjsAGXxBBRnYJAAAAAAAAAAAAAABGgAAABIjK4MAAAAotwSFFuBQRlYDL4hQABJFcKAAAAAAATABEFkVwEEFCQRFYEZWCgSgBGVgZFYBO4KTvAGRWCQsEZXAAisFKBAyLiASZXCQ4oEAQAFGVwWUwBAAAAACM7AwkysAIJBmfAEASoEDUCAAErcDAAICQagQAAj3AwStwAK3BIWEAEnvBGQM94IAkICzMIAJPeCClbgE7hUJCVEFmVgRkJ0GjLgYSe8LUEGVhC4gWbwBhIABOUwoAA2ZXCQ4reCEwiSAkKAEqs5YgLEBcgLEMlwuQFyCff7v6g+rE6BluBEVwZlcCxCAYTl8QoAWCSK4UADIuIiQtKgFGEgCARlxBAACNAAAAlGGgpJg83rDad4ULbB5vAEAAGwAAAA2CPcDABXIQCMrAz3Ak7woWgIBGVwZlwMErcASAADu0IkJMuISW4KNQIZg83gFpMISFJIXiQZlcJMgsATsNmXEAi4hatwBFYRyCmw4EJ3BYtC5xKg8l39WI+YgFGLbZ6S9brBJKoueTcFWkwvOLRfSJhf8AzeoK9yRqOanoBHPXOb83+j0VeIhkoXm+yITyk/ON+Z6QmP1T5Oj01ii1fEGTwrylOlqzN1HEeYNZGl6kdHWdgYmG51moNFLmt8z6vwGtbcUaamFKbcj+U/dESqG242vTGYjVxxtvTb88G5VnHBr60qemuYkgumJjVb5vnb1BmIslz39/aJc9fYcbGkXRejUR5rjjflO2HKfUPlGm4KSjyOr03A+lWnI1PMHRSfthMNwT3Vijr1KbrDfWN9NHZ/MCFUux/iFjBkN84+mOukxbyxmOLldSp3xfI03OhkDbEiQ251fgNtj+labfPG2+wk1DnkKo6bmm439XN+I4s9OF2tJ5QvF1KQ2LWj4xkNuIbkel2vAZ45LchvqxC5w23IQMoycPdVM0i3l2GPUm5AuqYjUHK6RV/nNRHQ+3/MdBw/WobkdHWI9H+n2j2ej6mt/Lzeo6eYjdWjy+sQZsRuY3p6aBMW83p6givyP1Y9eLPK1arLVLDXM3NSH5/wBL+gpnKxIjuc3qH8XAdCQeo2KXEGH49Qjr6v6XtGOTBy7w3x5f9ZZBFTb1OrcFoqRzinrb9NIxc+HIpcjz8npC0p9YbkN6eogclc04p1Z1+nW8bWLNObj09fprT2hgZX94X5mdQ3Muo/J+b9vojORaVziRpuDHPrL4bY7cPkqkRHHAbaNPq3Bu2qBHbb0xR1qjOR+sb/hFbdFetNwtHU0tPFUtH82JjLwrkK6zTEhpQ4m7XUiqdjUDWPlc4of7xChiPabnlBKxDNbkUNbf0fv77kNvUn0piVIxx6kT/Lmy/KgEdgkz6wGPnJetBwj4BRFcJSFpGUrgncDAAEAyOwO5BIAiVgCwViEmDDcmOabYjXLwG2m3HHOrbzie1R5jnzf+ntFutdLocfUkZEZPOV53tFY7j6h/NuIX9HKf59w3rj/dlN1jS4cyn5m9Pt2FklUgZlnG3PP+76W7I6Pay/08RJKp4kkeTo60faWUvaLcaI7rsykfQA0nP1gpTbxY5/4dHv6rgFSsSOeUqjSPqpP8w9qV0lv9Y4DMo7f/ANoUZ4dqHzlYX+6k/v22DZ4Zb0+sqEh37g5C6OXT2/KSGk/vBCqvS2/+Ia/iFEvDtP8AnNVf1lBHxJS//D/xKMSot3MWUNv/AIhC8/ohhWN6f+rWIzVNp7f/AAbX8JH+QfS0235NtCP3SE7DZ43b+bhyF/Vbv+ZCv+M3PjD40j0uWiQvoq6wyJRb9pXt7mLWxBJnxMNizg1iPUOrmR1tL+l/UQa1S+b9ZH8ktX8IjmYuqW83UIa4cjtoT9whO2TjSXG3PKC2TJ1BRVZpyHIX+xVlzcFFcSockZLLTWMHqGIucgEuCYEjUB6xiPnB5xYSCcBm4GCUAagDxLB5m/chHJQUSxQSWliwjisbMWEcRsWbO8PBpgw8W8XgEDuYB7wC3iQadwMAGRXAKCcphQAAjK4SFhBlwMAAAZFcAysAIAKsQFiAJBkVwdiAsQK7JAAAA2AANW8ECdgFhJFcKBIAAACygAAA0gCCy3giIGW8Aoi4EDymCBkdgBAjK4UreCAAGkgQU2YAwAoFm8AAIuIMAAAARlxBgAEgAAAACsQMEZ2AEZWCVBRncEAQEhQIy4gEKBA1AgABGdgYIyuASEhQIy4gCBWIGAAAQFhAAlbghQcDagCT3BIWEmVgCVbgE7gR7wLmKraKBGdgVzBCdmiFkEhavyCBCSVEE5fEKUQQZgAE5jBmdgkAARHcGEAACzeACgm5CdjOo4AABRbhjASAFWIAisNIBJ3gEkKV+QItwiQYBEADSKbBAAzLiCE7AAAAFoBHuALcDACQAgLBHuEAFuBhOYwdyAGAEmdwE7xQKCTO4LP4AjOwnYMEncEkoDOGw4kA1BFzBBsHnBGoJNQAbAMwVyBhAbCwZFxASYVcxAIKSEgyK4BQAAPKYAgAsJTvALSQMAKykNlxWMEZhStwaUYA84NKw2DI7AFG4EmdwQAnYUkgD3BIGfxDYcQ7ph8pbgjEdwLkJUPpfDmp1fVuCHlMLSrTFokXTDmm2gPOzdSOnrBVIm9X9MJW/wBX/wCncNIvpGmkgTOxpuI+kLxLzfN/3Rh4MjTc6zwGhZk/N+mOvFk3DC9FzCcFvCe03BQxFabemLBh3sDppPFjNWvlM/GFP0/TSOH4qgOQ6gtvUX9FWz7N35DuVBe1G0NuDCcq9E5u4iQ36Xa9ewb58fPDy+3PSZpkc1jTXI/7/R8U/kGnHQ0sgSTHhTaXo6qtoE9xv5xfvu4+wSfj6oR3OcR3FoV9HZlFIhYDjnVi1ctoRajqdMx/8nRHkZ8+Xtb/AMxqaJXI8xvT5wha1qHB487T6sWlKrkinzESI8jPkUXnbB6fT/kLxMbcObo6WeioyerCn2hT4aqPxhDZkemkXT59XcfT4r86xMPByU4XmGUxFhluY2vq/wDUc0q9HkUuR1fpewd0NGoKGt0VuZn6sZ5+njL/AG0wZ/T+Xhx+NVnG3Os/ezC3KoN6iHG/AOVzCzkPPIbbGdXziP1bmfIPLnHfFPd6dbVyQ30GqtyMgmyGW5Dem50xhaXU22+r1PO9/UNjTJzchvT1OmPV6XqK39lvLzupxWxe+rK12j6bi3G+x2u4VTKv2g6c7T25jenpjCVyjuQ5i+r6H0Ry9d0PD/ko6ej6vn7LoqF/vhqrL/s9bemj6wDJAp6fka/qjybfF6VfLGq8oDIrhTidNwIHz9vL0q+Cw4R3DRHcOFvFJWKBGdgYSZWFUwUAEmdwLmIlJaSGmhadDo71QkdvTNXv/mM9DRqSEN+movNB8qlTcp9Hap7f/EWzJTszFtLf3cbDbFDLJLAYhxBMrkxcjU6rMeX1F7fyuGcNRXKxUNPT+TtW8318d23YVhTz1831W/QTlT9I/DxG7wLC5vQ0OafTkKNX3EX+YZJ0rj9ze4Tbbjtux220IyJ/Dd/T2DTDL4aX8sW36bf4DTFvGMNwMrBCiDitwSLQyMr3iM6JLgiOmLQITyxFNwPSdwhKWLiQTgM1iIToPX8SFlDylhBuBlTuoEGsA4axLo0vTqDXor6KvaKpT4XDd+WNf8wvxATsZMNtyF/tW8yvpHYZ6kP6jaPfiNfjlv8Au7nukYakL8r6GY/x3Cl47rtCToMnBE1QCcCBN1DBk4IOqFpeATDdBpdEXUBZxInZvAAzuIzboeSsZyJLChZsGKhoxaRHBUW7BiSRWEZohISY1gHlIDKQMASAFhAWAAAAAAArEDAAAAAAAAAAAVkAAAAQQADMrAgAAAAAALCAotwBIUW4GAAAAMi4gwToSQoiuCCkggYAMiuARXABQIGoEATcwtIQogok9wtxCiKwMAKAJB5vAGAAAAAABIAAAAzLiEqIKzeASrcASCVuBhJncAQIz4AwSgCFAgqxAwCARnYGCMrhUJAAAAAFl8QYSAASZWCgVyAJCAsDJ4CNhoJVvDp7w2ZXDYSEmVgoAQEAAAAuSEq3hagk9wBCg2Zh1fENAEAAAAE3MEAAAARYgsJFhnwAWcC5DGALEDBXIC5CdgwARHcC5CJkKSDCc3qChUAAAEZ8BMAjIAAJM7iwUAE5vADN4AFAjOwLN4BJqFAYGfxCT3ghOweYwDO4IGe8QCAABZvAAQAUBl9YBIAAAABAWAAASneFBABYMj4BNyAuQBYARcgtP5gFhRHcNkdgoAAZFcGRWBgDSHA0HEjWEwCtwaWQdUGxKxAMysCCiKwiAWUwrS8A+2gLJAtpG0Q2wnJ4iWbYSbQaRtGIuBAzKwcUgIPcHxQIjsFBslBZHcW2oBnYON/mGjUHo5+/2CdrQfQvsfWFnHfcbyOCqu33iWxIb+cGlJ4qzDSLkdWhzz/oizjP6kdHpjOod1G0CbGkONjsrkYTDZ0qdpuIc1O7oiVyhst1Ch6jeTOMrEqHzbYta3U9Sjo8/wA0dEZdU4sbY/dEuOSkabnuYZE6qt/KFufSEBW4ePby7Klp3Al7gZ7ghxQqk2tQfg6jjmm32/u8OJgmYzjn7nqGloUNtuYhxxvobEq9Q6unxWmeTLJeHTuT+R/Z7UdzzOjlGyfc6sY+hRuZuI9AaNbmo2tsfW9JPGj53qY5XT4q9RsLcQ2K6E91YnJWOuJ5d3FKFOpzchvrGxz7EeGNNzU97DqOX1CFUKe3IbW3piuTHGWNT5aYMs4pcJlQHI7mp/N/USKbVnI7n0/NUNfXqDp5/Q/w/wCYxL8bTc/e6I8ucd8V3qxeuWrqVIdbkR2nPTSFVaktzGxn8LVP5OiO522k5Rr23W3Gx7mLJGbHG3k5InFfs5RVYDlPmLb8xfvsERxXydf1THQ8R0huY2vTb6Y59Mach523Oh0T/AeH1/TTjmbR4et0fURliK28sa8fWLCSPiQVJL5Qtv6QSRcCHyd/L3q/EpO4OFvDSd4cT+YysFhKjCgkysKAjMJAMgVyBfksaKjUqkf634CDypNakyJ9Dop+je4nUL/vSP8AWDPKeTmpH+sWUb4vESyu5TOY1JC/+Z6X+o6XRW9Olx22/MbIc2kOONyF/RUY6TSFf2fH/wCWKZu1k4vc0eG1/wBofumNUR3GTw6enUEfVMaxO4ZQ1kR7wQVmIJUYtCujDoiPbhKeUILyhppVAlLFapwTJjzYrHXxKs2g6aw2pwMuyW/1iEekIz9Qjt+UkIR6WZRF+YnjZSctUw3Qk3BSSMV4fj+UrERHR855IrXuUPCcfymIIX1UvEZqvu2EL8Lfsr61P3hp1PhcB7+0Gm/2iPxIc/kcreB229T48R6ObTWZX9hWv7QKPys4bmVimR6fziQ7LmNR28rJkV1KItpnw2hGO37I/UY4+4dsxuXydr/D9o53ST7f1j/dHSccJ+Ttdj3/AC8RzOlbpH/MP8Rlk+TePCzz+Ac1xWqf6wKKSI2lOJ3rAonBB5wQMnw3AsSdCicFamQHkSBGxPQ4H23hXpebDydwoLZhYtIpigjOC7iKCovI7nViQR8BDj+SEpChrAdTuBhJHYKEgAyOwIGR2AKAIwAACgASQot4AgArKQIzuCggArKQI94J0BbwgKMgWbwBYQQFgjK4BINO8HlIGASRXCkkAFJ/MFBKAIuIXlIDKQAiK4FjCgSdwLQMAAAEjI7AyO4SFJ3CdIkDK4SFKMEZWEqjsQCEgEVgZGK8ltFAAs3gDFlQAAAAAAzABKAEAAAAAAAAArEEZSCs3gCAJPeCMgZ7wQBIAAABJlYEFGdgkAgAAAAAkAAAAViBgjK4BIAAAjQQr8wkKV+YSGggAAEZ2ELgZXCQpW4JAEZ8AhW8LMuIQreAQreGz3BxW8NnuAJBK3AwkzuAIAAATAASFBJmJGXNYBKDr8Vxv5v8hHHOHSMHmMNJCgC7mDI7hBHwCjO4BebwAJQRcwQB4AJI7BQBKt4IAHlMA2FgAAAEBWYgFbhEyBmIA0gwRnYQnQrGCCwm5iYk0IFl8QYAlAsviDAMwWbwAGZAsviAR8Am5ADBXIERXBADVvBAAAAZ8TAAB5fEAE7w4EEVgpIBVzCggKSAVlMLIuIQneFAFEkLIuBBAWlQ2T8QDZlxDgSZWBMG8pBTSQoiuH2S0xOleRTaQvKQSFEdxKuxEVwRp7wozsBcgNo7rbgaU2Jp7ghaQTCEe4IM7B51oMqSCSQpDmmEgCokIcD7J9YgRGiEqOY1qLhjq8gtE/3cU0Y9QW7K+r0/ojpxsbkof6wPzJbnM1tuZ/oiMSXPJhmoK046xrtkztTXqZNTofeK8ysFSHNTygbI7jgt5b1LLcJcOE5I6z3sYjNlqDQQ2224/Vt9v/IbdPi5z3Z5J4hHhtx9/n+rcXhwE1BNt+T6H1hFQXWegJSfKD1KUirns6Thd/nlPac7S/OGiNpvpjEYEm6cjmbmRGfs/SG/dT1Y9fp/g8jqY96viK/xCe2YgRi03F/WE5JDtxuG6UhQM0hpBiQLzDFU1OmtyG1jnVZomm51f+EdYWQoK3S23G1uNt+aKZKc6/y6MGXjbjPhzWMpyHI+h52UaqmVJvoCllw3G3FiO3Icj+UHHS9sUu69Yyw3ZJ5w2MhimidXqN+iLyh1NtzygtpkRuQ3+6O6/DqKcXJSs4L7edKi3pyFt/SyiPmIaDGsHmdUW3p5EZvR7fG5erdv+0Z0fCdZj9LNNf5fVYL88cWLDiTDJFcOJ3DmbHUgjO4BHYJM+AoCWYQR8SAM+JgCgsKKv+1I/wDzCEblqmx6PS/jiQ51UeylK9u4rF3HewXSz06hH/5hDnfwvpTnM6FT+cLajy3HNRKdy8qbp9e0dXTxzc/U5PSpMudu8p+G3JkjTmO50dLs9rxLv27u8a2h/CDwW3T2o9Q52060km8qWTWSrcS/p4jyRTZzjkx3Uc7auj9x/iNLIa6vymT39yHofpMd+8vnb/ls9J+nqCJ8J7BdPmIkfFdVdQi/ZbSWYvUoy/ETXfhk4L6fN8L1h36ymkfb0z2jynGb6teo5n+ywzU6RzOoIb1O2rzd6f8AP7Qr0eKv0p/8t1Fvt7ClfDLo/k4eC6hn/aPI6PqsZ3FTM+GfUOnzPBbX/wBSUf2nYt3gPOtPabc+c/yDcyI3prb1Bb9Jj/ZWfyme327jUPhg40kNr5nQ6U1n7KlKWvKfhYiI/aKl74UnKRIb03PixpeXtJjne3tOxewhwqkL+WLjueYno+9hYPNN6gvHT4/2ZT12e0/KXUJ3LfykVBvrMSLaRl+bbIvuGZn8rGNG8jcjFFQX+9YvuLd3CnbJvT/dFJiHTcb6vtoVmFopWviGU58lvMy1p49xRM6xzEFTWj6MhSCP7LX9orJGIKpIz6kyQ79Z5R7PtFbRVtuQ0A21dYtvoBxZzlv+6ey/Ic8n6Xnf5iPifEsijw+eOOIQ72U5kl0tm61tv5CZGV1YwfKfOkOOR6e50Eed6y+8t/3idQnFabXaDDmJK5VKehuRMWtC7uZdxdI/V9w6fyS1bT5SMJU+Y5naXUmMyVes7Hs7j/IcZwg85HbRp9Po9HN7eH3DtnItIbqHLBgxuRT460LqBJUlSSPNdCtvrI9pX3GRGMreJdVLf80R/L2njlEOZHQ3zxaFo6SVJV2ffaVhz6ApuO5Lh84zrQrtbLqHS8awY+mjUjo7J9HL4mOZs05uPUJbjbfb6Sfo3tvHjZPL7CPCKb/WA9cVzjzmovzOl73BJkDNO1sckFzgVpPe+YLJ0DaxJ+/zgW3IFehQUhwEriPIFi24M+y6LaK7qALeN5nv9ovKeoUcX8xcQjFUzC/ZEhBiLHUJKdw1iUHUmF5SCEhadwnYMi4EDIrggBYKIrAwAABkXEGCSDSYA8xgFvB5SBkXAgACbGFAAEAsviFkVgR7wUJMuIILLeCAFl8QMviFWMGRWAJyBSUgwAAABp3gK3gCAAABaACwkiuFAkAAAABGVwSQDO4UAAAAAAA83gBl8QYIkRHwBgGYLN4BVUYAIj4AxYJMwAeXxAy+IAgAeXxBAEABRlcFlMAQQsLDagBAAAj3ABcgkAAAgAKMrgKANmQAAPN4ACAAAAJM7hKgYIyuAQoJMrhSgQJgkysE5iCz3BGUhVYRncEFK3BIAGYbWYUEq3gEGdwgzC1bwgAgICwStwArmBYweUgDOwsEhIUEgJ+LcNSKPMX8n6Ax8lhz9X3j1VjDCseqQ19X08p5VevePO2JaFIo8xcNzzPO4bdvEdHU9J6U+3w5un6iM0dmYIuIUreA41phObwHBMcXSMHYwnN4A83rEAAEQTm9QPN4CJCyO4VmMNEoKJQbC07wdyCQBIUe4FlMDN4AgAAAAFbAjUCuYPKQGUgXJCwWUgYmFZIACspArGJQTl8QMviFEVwagDYBEFmVgRkASEmVgsi4gZfEAjKYBFcLy+IIAAAAAASkKBJCi3i2gQMt4UAKgBYQHUIAHYwadwXpud4SNk7AICjOwQowSUSg+0oRU/kJDQspJ4iuCMuBhSdwIysCoGdwQIzsCuYLlEfEgRqDZrBEsESWZCO42H83gGlKBGzOXxCTSHVEEq3CNLQCBNipENshOhC0CyZY7H8Qt40XUb1BWErUbQLumL6sdeOGN/An4mm3qNinqxfI1jSSz6sUFWb1I6xtLKGJc1PJhAdeV1iw2RXHn6dMQkxUjQsn8nQKOIgXhH1aPoJ7PpDu6Zz5T8djUb1A9HT1gWz5P90MtPdZ1Y74YSuYMxyHMakegr8d/wBg6tGd5xHQ5286RyRlOoN9g+bqQ+budtro/WLvHb01tW04uqpyjktG0fKFiUncGTLrFh5JD0qPJucQYkkdxHRvD6d41YWGrcGX2m3G+sD4IyuG1ZYmvUv9W30BkpjXWDqdRityI6hhKtA03F6nmdkYdRj7c4d/SZd+2yjiS3Ibmo32POG3plWbkNo1OgMI6Qdhy3I7nlPOHLXJNO8O22Ot40oOVFDbdc1PMWkvf7xiEmNdj57nExDmpn6OX61hjs/gPm/yM/8A1Ey9jpK8cMQeI7BxO4MIUHR57pOglBJHcAzsKBCgVzBKUEJUCdJcA9OY1/zC/Ecy+Gs9zOh4aqGn1XPHG1K9G6Nhfifs9Y6PGc+UI+sX4jE/DYhc45J48zz4UxtxPSPxT6uPHxHR03ycfWxyxy8RQFN/GCOx2vYkbKQlxyOOe09/5YNy278nQPYr4fHdR8jlPS5zdep5ij7PhxGVqrbnPEfW9LgNVFXpt++4ZGor/tALM8fua+kaenp6nvsAqbeo2vrPNEKin2PfiHqypxtsWhH2paOX9ofy+y4vXo3WfTQoUVLL5Yj6A0UgusCI4kpKW/k6/qjPVVGp84Lsj6sZ+pp7YSiD9BU3pob1BKbJtuYvrBCo6Or+oJrqflH2f1FUzK1i+THLuUB9tysI0/Mv4920dQhF1a/qjlOMf++Ps6XpEX9T/ARPhpgj3rygLc00ag7dyGvR/wDtYwZ5i/jJvpetKi9/aOIUZPVoHWuRt3T5UMGOehWIzfsUrL+BmKT8XVSP+WP7fQDG393R9U/Xe45kStSZL9/WOoYy/u/7v5l/UcwVp88kOendX2lu+0eNkfY0+LHOvNuOLbc99oQTgivL6xf1jCNfxIYoT0vh0nRVpeD6XwFk26HkqFe06JLawTErFgxaRVCmZMWkZYqs0UExdxUjNQ19gaWAeoLLLuPvElJiMyrqxIQLQqeT+QWR2CEBwisLaBgAyK4MisLAwebwBA0iuwYUkAisDCAApJAkhQsCMrhIWCMrgEhJncKBZSAERXCgAARoAAAANAAADymCogAZlYGW4AE7gYAALgAAAAABkADy+IBOUgSd4UAATmMKACiIAWXxBgAAAZAsviDAAAAAAWqrIAAAAgRlxBBQSAAI9wMAAgIUQWEq3gEAA83gCAJUCCjK4IysAIErcDBEVgCQAZlYAysAIyCQoJMwCTKwIKPcEiNhJ7wQMysEqDaYBQQreFAj3CFiQlW8GZ2CDPgAJRhAUe4EreASog2HQ2oAhQIKMrhImAAStwMErcJCQWXxCj3gjIB62da1G9Mc65QcCN1SO65Hb6eU/feQ6IhxsG+whxtTY+gvSLxqXzePJOKd1eOK1RJFLkacjOhGY0pzeG8VTiR6A5SMCNyG1zI8frUerdfbvIcNmwHI7ih4vUYLYp/h72DLXLTcK0ABYI0jimOLYYAKxAxAAUEhSfzDiFJ3AwAStwAK3AyLgQJO4GAAAAAjQAAAAkERWBgBRlcX4hIAUZ2BhxTo2ZXBhRFYJUoRMGgABZiAzEKoDKQIysEmoGSwBkVwLGAR6gBlYARkDIrhObwBgDsYMisCIrhQAEXAgDLgYALMQAxJZMRiLgQlMpGsRxWSCV1YYUQdCTO4lUwZXCVJDmXxAyEJ0GsviJLSQwZWElBOfOCSe5xBgBxDYQaQRoyZWBGYWZcDCDIFoNKIEncHcviGxG1ZOZPD7g0sg6SghwhKphagkGvcCBcpO4WDChDSQdbMEbWkeR82NBTff7hmGffojTUpPV6g6cXuZ3SZjnVinnn8nWLCYrrBCfa5xHW39EdTFiJCflCwlJiRPb03F/WP8RDHDPl0R3qsojgtW/MFPG4C5I9PJ75h2dN4Y5U9XVt6YjoCNXU9zCnFf4R2RLBp6OnnDfWfui9ocrmdUQ2586k0jIYfqjmoiP2/N+qNfGgOSHESB14HJnj2tYpfWCSgurDMdrq0fVEzT9Q9inh4uT2my3h9BhskBaRezCTuUwQdv1dw2reKQgy4kZ2v05vT1NPp+iNKe8RJTWp5QaR7uyaTxttzCVG/Z5BUST03BtK1TtNzU0xkKm0431g87PThL2cGTnDHYsT8oZc8zL+Yzh7xrsXNfI2nP4uj4fcMeofNfkI/5Hs9Lb2HEl1gfSGEf9QeSoee6iyOwCgQMzuKBlZhsyuHVBgBIjn1iPrF+IpPhcRXJnIvUvP0m0OdFN+zYxatK6z94vxEj4QMFuoci9Y6vPngnl+z/Ib9PP8A/tz9THsl80qW78o1BvIStSGgc/o/94a/mG8p/wDdEfWHs1fG9TGrpaEdWv6pjLVFGpMWNSMzKPUmL+gJlz08tBRfJo+r+YVWz6tf0Auh+SDdaX/OII+SppJWmI7fa/IaWSjrBnaUWnI9P6w0swvfL7mCL+EVfkxRSz1OrF44KSV5QRtMH6SWn1YslF1moIFP3iaoxeELSGfydf1RyPFqf7U+uo/y/r9w61Dc+Ru/Q/oOR4rP+1P3vxFbN+l+a/ovYR9UbvDtUkUPEGF6xDyZ49agKy5rZiN9KT9tlbO89gwNHV8nR9UaRuS58YYcj+nXKen284QRfeZDOfDpp/lj+301xqzM5n1cj+XxHKISHHJEhxyQvOhS05t27ZcuI7FjX+56n0jV9ljHJYbbfyhz6R/mPGyvso+LnMp/5Qv6x/idg0l1wMSXNOQ7/wAxafvP8LhBOjFTach8PpeFclwOE6CVq26JiHRTMOiwYdAXMdYuIYoYy+x9AXsFQqtC5il1g0tLGejpbGhpostK8YEot4js7g+n8xpCD6A4G0hadwsFEVwoEncDAAGRcQEgxWQrMQMAAIBkVwoEZ2AIrCwMAAAAkysCBqBEXAgAB5TB2ICxAEmXAwAZlYHYgCQotwMAAAAAAAAAAAAAHl8QRkAAAAAAAAAEQBRGAARABUGZWBAzKwULKEAAzKwFjAEAAACfkAAAAJ0ASFBIcjQAAAj3CqojKwQreFBKt4mAkz4AgoEoSCCVBQIyuASADMrAgACAsAAgJMwozCQACAZncEASZWBAz3gjIVWgRnwCDO4UCPcCSFEEGXEOGXAwgAkyCTKwUEmVgBBCjCwgAlRhAWr8ggy4GAQAFGVwkAAADMJE7Hq1tYlIWIOXxEhtQ+kfMaCdBbmNr1BwnlOwVzNx2oR4/wBJSU7OO/u9949ApMU+IKS3UI629MZ5McZo4y6Onyzit/Dx7IR1nWelly+IjjdY8wi5R5i9Nvqlq6OX3+7aMUtrTHgZsU0tqXuUnl3NGQLL4gwBjpcWXxBgAyK4aBp3AwkysCFQrMQMj4kE2MAt4BRnxMAAER3FtBWbwBGfEwABIIzsDACVbxO07DMYUEmVgoWWEZ2CQsAVmVZIAMwaiBDNAiPgCDmUgkyAFm8AZGCy+IIiALMrAFvCUqBgFEdwYQFJ3C0QFZjCTK4GYgY0XGhImNCIgTWCE6VkDOwSFqIERWDSBGVggyDhlcEZWEhpKRLaSGmkiS0gBIQnqwlSQ4ggtTQtoV62w2aBPUgR3U6ecRMCLYw3cg44QaM7iESMzsEr4hR7gg0gqZX5UESe4OGXEBJgFIElggwJcT9WAnRY37MaGnk223/L+QqoBdWj+L7haMp7A68EdkXNT9P+URo69RzT9MPVH9WK1h7TqCPQ2f5joc9mfrrDjcxbfmZhWZ/H7xq8Zxm25CJDfn/0GWI9QcmenG7bHb2pUM+s+394Wqner9yFQwemLHymQadOrkPsrEnRckOfQ9IRGEfwC9p6I476Oey5oFIbbyODZRj6sZ+n+YL+P5Mejg7OHOsI01xvq3OwLZqS24M8hfWCY2pxtvUbHbS/F5+SnJc5/AAlCqbn/rBJRJb/AFg6IckwnZiAzEGUrBZ/AX0zOq/MIMrgEdwD3BoVFXhc4bWOfVqLpjqDqRi8UQNNtbnmLSf29/sGefHzpt1dLk4305tiRv8As/U1POL7/wDUYY1jfVhrUpa23PM9Lw4eNxgVI0+rHyP5GO76bpZ7ASg82oMB1Bjy3afSAZ2CSIAZ6CFmGDMOKMNGdhUGhQ0HKjH5xyR1Bvt54Jp7N82y2zZ3jOpGtxi5/wDcrluf/Jufeky+4z+7xHTgnyzzx7ZfKylafOPofeN7Tk/Jxh4rXN6o7H/VOLSn1Ff+g2tK/u49jHL4zqo9ycs9NsZmUfyxf1hpZBdX6HRGdmdsWcsNNQkdWj33kG655NYeoZ9Xqeh7/mG60WpnF590KfaqpxfKEDTzPJpGapqPliPrDTTE+/pCukWVrx9WKZ4usFvJUKl0usELRKRTz7YnGYgwVdYLFAtAsGE/I1++w945Big/7U/eL8fyIdgSenT3foJHH8XJ/tT6/wDL3/fcRfw6Ok+cr2kn8na+qLdqR/vJg9v08RUz7pTd/sFPRS+Ro6zsfkJrbv8Avhg/U7H6QU/1p+UIK/q27RlPxdWH/NH9vqxjIvkaPb9xDlcP/iPrH+Y6rjJPyNHtzDl0Mv7259f8DP7x4uWO766vxcalufKF/TcX+IbS4I76/lDv1jBE4KaVhOS4FpUIyDDyDDSyayoWDKhVtmJ7ArYXMNXv6hfRPMGehGL+n+YKrQ0UNXYGigGM7E80aKnJ6wTENLNEx2A8gMteTDyBoofQHA03vDonYUncDAT+QUJAIwZHYEFpSJBkVwZFYGARCgACUg8viDIhaAkAKMwkjEhKgEg1bgSQCgAAAAAAAAAAAAAAAAAAAACiMAWXxBGQUAASADy+IIyAAjCiMJIgACgAAZHYAQAAAAAAAAAAAAAAAAAI2AIy4gwARsRlxBBQLL4iYQQreCClJCRISZWBA8phJlxABQIAAAkzuCCjK4IzuAIFmIGCI7gEq/MJCgDMA0ADMrAgBKCQsJPeI0EmXEEDzeAIzELkq3hJlcGAAbMuISe4LV+YQe4AkIUYUZ2CFACMwlQCgQABAWEAEmQAUZhID1fp+oLSkOkgKJA+lfMbKQFmgJIrBxP5CiGOxnhCPWI6/k6Fr7Q82Yiw85R6guO52EK6O/d/lxHsRaNQYLG/J7HrjanPnUXyqT5t/wARz9RgjNX+Xd03U8J4z4eWlo/cDY0+JMJzKHMXHmNryLv0k/j6xnXWtNz/ANQ8e9LY51L2a25V7GgZbwLGCFElGdgVjALeAe8RoAt4UCI7gw0AAAALLRIiO4MFmIGCQAAB5fEAkyuDAMuBg8viAIKMrgwRHcARlYJUFKMJMrikwrJIOxhQSZ3FECIgARnwBJ/IAu5ggWbwAzeABRbwoN5vAGRi9UwUZXAIrAZiBi6xSBLaUIaTD7Cv8X9AVlJVvBGnvAB5fETCBAiO4JZAkkJDzRB0GkgThAH0vNtt/TA1mxXqX+0/hDRSAFg7Ib/WBlx3UbERTwQp4BIWoMGoN6xA83gAWhQUZWCLmAawRoWb1gBClAZiBGjhbw40sMEsKIwQvqa984NLGRqNjF05fWef7kNth1zUbW2577B1dP8AsrbwrJvVyFtimcU23MR1i8+YlfVsf9Bb4gU5HkLc/hGeInJHWNjpYr/FcLnFLRI9BOYYEjHUjV8YYXXqN51oSfRV4bSP7DHMHEabi2/pGMuqrvRikpsxPSvU/cEFKRMY91DHF5aX9ywbPq0EJ8M+x6ArULFlCV2B6WNzWbSnn2HBfs+TGcpLzemNBGPUHqYfi4sivcrEePM09Tp5uyNPTXucRxzTFRtx6ovT8BtcCPc4p6P4f8hvSfe5ctOMcl65HbcEZ2E582Lc2g2psdsQ82ZVrJzGwT70j9WLRKArTb7xePaqgwOcfOCee4ERXChMyqYWKitRucR16fbFy6Ir7eo2LR3hNZ42cZrLbnM5ep5nm+oc2dLrFjr+Ko3N3JDf0TV9xjkco+s/9PqHyP5WvG0Q+q6C/KpoOIMMkVw4gx4r0j6QZmEJ3A1mKTAZWYaC1mG1DIEneNlX0anJfIb9COvN9hkXEuJlvGKIx0BpHPOT91ttvp6a09ranfbu424jfD9s83uq+VU1rm+JJsf0JTif5zt+I19GPqxn8dscz5QKm23/AOKNWX1mZ/iZi7ozg9fD4fH9ZHFZyE9WM7IT8o9yGjkK0216ngKF1PWDVwNLRC6tAbqpfzpC6Inq/wCUIq39RdVWwC+UfvDSTU9Wj6Cf4hmqb/eP3c35DUSv7sj1gKd/sCoX5QW8k+rFUoVlY/BSLFJCviGLETAmmX9nuufR/wAhyLFhf2h+9+dx154nG6Wv34l3cNo5Jiwvln+Hfu9opk+m3T/NdUQvkaPq/iH21f74YSb/AP11A/e+UI2CPRFuczac9NIeYVqY8we3/wDryArL6pLf9BV2Yf8AK+sGLi+Ro8wcsi/8X7fwPaOq4xT/AGe175rEOVxkabcj9/L9hjxsnyfXV+LhEk/lDv8AzF/iYCVBqWfyyR/zF/u9IwnOI4sk1CxJSoV6FiYwoUstErGOYnxy/nFZHFlHIUXXEMheQVijhC6heYKrQ0kBXYGlp3mfWGYgJ7A01MMTC0tC0H0EGmQ+jeLbQdbIOBoOo4CdhSdwWEEVgsWgGW8KCSOwWkWCgCIAiB5fEV0Bl8QMviDAEgsviAoGCy+IkEEBRlcGAItwMHl8QRkAAAAPL4gCABkXEEAAAAAABQAAAAAAAACMuIMAAWXxBgAAADIrggZFcAeUgkLBGVwCQZFcEFEVgBGVgQMysBYwBAAAAiR2MEDsYFjE6VJM+AIKADS0EhBlwMLBXISqSEBYSreATl8QQUEmYBANQUCM7AEhJlYLUEmVwCQSgZkEgCuQSFGVwkARnYJMwpQSZCq5IAAI9wAlbwlW4GCVuAJCFGFhCyAIMrhtX5B0IANGXAwAat4SZ2ADMQCgkAAkyABmXEJUkB65aD+n6hEjOagnIH0cy+XJy+oLJIcSgDL4DPaJIIrAlJDliBGkNqSzWI8H0+uN/KI7X7yRxXFnJHMjuLkQ+mjapKfyHo4y4GGXokeQizjYpfHS/wAnXi6u+L+ni6rUCqU9zrI6+h2sveKoz/Zj2FXMA0eqN/3dHpdm+0cvxJyK9YuRDbRn+qZF/T22HBl6Oa/DvD0sXXUv8uzhplxCM5DZVXk7xBT/APg1LFFJw1UI+fUju9Dzsp2HLOO1fp11y0srCWFEsPrpchvrNNf0ej+dxEM/1mdArNeK+4O6nrAJYbsQMQk5mIEZ3CAaQCiOwUSu4ICwABmdwQIzsAM1d4LMQSAK7TssEagVzBCxsdzCcviDAFZhBIAUZAkimg3k8AotwUZcQMviIBBQSaQebwAGDuYIGRXFtg07gtCtMNBWUheBOQvUCyPiQisOCSkXAMrgkpBmdgMxAJLatQBagtKQw6gBFdJwRy3CS8n9YIppAKMwhfEAEpQqEmYMlBJnwBAHQebwDafzDhFcTsEowWYga+ISZ3D5BQdb3Bol94M1dWJFhFe0xq8Py29RHWeaMOhYtKbUNNxpv6WUbYrcZUn3NDipttxvU9NOZPsGfpCNTP8AxZfULytvtuR0abnmmKCiSObzNNxzy3R/qOyb92Mw1OGdTm8inuOZ/RzevaMPVYjkeoO6npZvvMa6jzeZ1jT9O6RU4uY06gtz0+l2u14CcnwZV+TPtoEppIjpEhhY5617tklpAnwzcEOO24456AtY7LbeT/EO7Cwu0FJeb00DTR1dWMhTi6xA1bCurHq4pcV/kgT8OfHkhf0BpMJUn4rh839BR+/3ifQovyfV9MTITPWL+sO7Hj/3eb1GXzRLSkIUQlZerEZY1ieTh2SAADSQsgWX1ABZlYJMuIBtYjr4iQogwoa1HPcbsabi3Ponm9RjiVQL5Yv6CjHf8bs6kNbn0THn+er5Qv6fSHzX5ump7Pofxc8oRyK4WkgktwMfOPcPJMBQJJgGXAxEho1BlX5h1ZBgzGc9gB0KiFqYHdb+i4n6x7RzsjsOi4UNv9D5Dfr9ffsGmHyzv4fMjlqY5vymVNvsdctKkp800rMjLftIisd922wcof6z1Cf8IeHzPlIqf0JB5u5V9u/w4+wVFDd1Mnmf5btw9jH8YfJ9fT3L+YfVinQnUc6z0hbyf7uKlsusGunmNPTNPm4iVfrBIpZacf397Bqoiym1ZBb+UfyjRuk5zfrBQQkfKOs7GYho5J9XqH77ASp5CfmxSu+UULiaKpwhG1j8Mr5BZIMV8QWKCEifUD/sccfxf/eP3vf8B1+Wj+y9Rz+XeOR4r8p+9+BWFMv026WfeuKL/wB3o+qQfpPWcomFG3P/ANLQ/V5ZNvsPaImHf7mj2pEqk/8A5yMKN/8A62hf/lkkM/p24v8AI+s2L0/I0e38rjlMZXVyHPpGr3+wdVxmn+z0N/S/Cw5ZGP8Avf1l/gPIvPl9dX4vP87++SP+c5/iMNXMHUerqEhv0HnE/Yoy+/eGSUDmPoUJrBivQYmR1iloWiVpF3CzjrFOy4LOMYzltEr6EsX0Im+gKCncBfw09gQtDQwtMaSnGM1Tk9WNDTuALaahkPpIR459WJKOAugtJB1HAIQHE7wCiIOJ3BsOJCPaARWCyKwSFgFAAAC0AAAACQACMAAAkAHl8QQA0gwkAAoAJAAKAAAAAyBZfEGAANJAzK4CdwMAkysARXBmVwCKwAGVwkLBZSAERXAMrAyKwBlcARFcGRWBgAACVuBgAE5TAPeFAAEBWUgE7gYBOUwQWAJ0CTuAMrgZSAVuE8gkAHYwC3gEmXEJPcFhIBAJW4KVvBCIUNqBBat4Tm8BIIJUFAjK4BIAAABJlYIC1bwgAAgz4mFhJlYVW0RcwQWCVuBJCgk9wWEq/IA2Z2BXMBRBOXxAGZhCtwWEgEBtRhxfEIUQBBlcNq3hw9wQrcASAFJBK3gEqCTOwWZhID1JDkC3jvDJQJrf6wXMSX+sHv0vuO75/JgmGgbUFiEzJEhDojTDwdBZfEAlAxBJFiBg83gCBArkCNttzeAZ3BpMDSJJo1PmIs5HR/CKqRgajyPmxoyMKTuBrW1qsFUOSyjydpR2s30kkMViLkKbkdZHcyfV2l9h/wCg7mCNPcKTFbdphrGXJTxLyLWeSusUtxenHW6jN2sp/hf8CGSmUmoR/KR1soR2syTL8h7dkU2HI8pHQsZet8mtHqmfTbQjP9EYX6ak/B2Yutnxd49UQSlQ7niXkLcb1XIbf0vrcN+/+g5rVsC1il+Uju9C4474L1dlM9LMyR8Aeb1h5+BIb+bWj93+vqERR6Yx02iTpGAEJUHD3iAQIz4AwhW4V0DAIwABIMz4AwkiBpEgZvAEDMuITchAWARAJ/MARoAHYwQUncKaCQArKQBnYQEmYGb1gAjLiLQFNqE5lYgJISGlDWolGVwaTBpDiSEh1sgFoATuAWYCM+jqxCNAnrUIy0AIq0hAfdSGTKwrxCDIGkGDSkAQkNthLTIlISLI2juM/OBhZCxUQhyGwNmQoyuEksAjBJ4S4ies8n5xBmIzqC3ZjNt9Z+6NKx3ULqLznM1/w/gKBB9ZqfSFtVFdXvFSR6Y3Vsvie05DUjz9mX33fcLHFTbfN2nG/PTmUr1Fu9opkq5xDQ56F+yLZ5z4wo/WeZ+Q237dMJjuyRH+r7AeipDS06YtKdTZEhvnDbfm5uyK0ray8kNO6YtoTnYFFNPm7mm5+8kCn1Jttz36I1pk4WZzDZRF6bmoJaKk5zjTbz9oUDc5vTC8Ov8AOKwy3qZ+kPTxZq+HNfG7dh1n+z0anbWkWCG223FhukF8nR9UPuHpyED1f/8Aj5/P8jmX1CG6gWWQhGeaEUux0hAyPgDUgERcR0IGAr8wdzBAG1EGlJDx7g0sheJTDOYtY1KW79Ux5zq7WnMd9BDh/YW6x/kPTlZR8jX9UebsUM83qkjzOsPKncPE/N09kWe3+Kt7tKZHAOZfEIIrhebwHyj6DZxBgGfEwWYga+IiUmF7hHM7iS6YjK3jGZBEfEh0XBR6mG5H1lp8dw50Oi8n56lDmt+go1ZfS2fkZDXF5Us+f/woqa23iioTPPRKR0k+dqX6X3fadhzvDq+rR/D7+I7L8KyFp1CtuaeRCJjClZth3NREZbdpkWbfu/PjGGfJtN9D6PvuuPWw+IfL/kflLVPl8nFWynrEfWFq+fV2FWSesQOp47R07yRBipdWJVPLTj/YGKkfznukTEKSr4R6jgvnk/JxRwEfKEDQvl8nEm1DM/MVxpFlMU2IIzlc9HSLBkhAYFlGSLKps4tOn/Q/p3jkmLk9Z+8Ov1I/7P0yHIMVo/xdL7BSzo6b5rLDifkaPQ/zMTKWjT5RMNOdhHxxT/XbXTcRMNH8jQ4JsD/48w55/wDa0BWX1SEijtxf5X1fxX/3ej2KUn8RyuL1fOPTQo/wHVcXF/Z6Pp/6/wCQ5ZHL+8fWP8DHkX8vr6fF52nq/tCX/wA5f4hsj4kBNP8AtCR/5h3/ABGEpUIc0n0CSwYiNkJTCv8AEM5TCwjl2Bax1Csjn2BZMF2BWWseF5DV+rGhgFfIM5CPsDQQTFVoaSnn82NHTi+8ZynENTTkA0X0fyYlIEeOXViS2CpxJhwiuEFvDhbheICkhaQlP5hYABxIIiCgCspBIVmIJFoACk7gRFcEJCwlW8GncAoA2AFAAEgA83gAkAQPL4gwABEXEGAAAAAAAA7mDTuATuBgAACM7Aj3gDzEDCApO4AYAAAAAA8viDIrAEgA8viDIrCdAlbwMxgZTAy+IaCcpAweXxBBpGwABmVgQk2AAAAqkRlcFYwoATpGyARlxC8pBKvzEmyD3BJlwMLCVCIRJCt4Tl8Q4EnvEoIMgAoFl8QCFAgaglW4AkzCQeXxBCJWgAgz4mFhKhCSVbgYIyuEgAr8wg9wUZ8AlW4AhW4JCjOwSAIz4Agagk9wAlBCt4UEqMA2Z2CQo9wSAQAAAAJQSZXClBJnYB16l4gbc+cQNJHqzY4HBrzkP/3fn/kNVTsWdX5/v6x3U6hz5MEXdrjVTqxZM1Nv6A5HBxV1fWOfvC0axW30OsHVGerjt0bqKKk2JCJbf6wcuZxU2455T+YXEHE7f6z+YXrkpZhk6O1fDfk8BqesZhuv6gfTV/2g0Yfp7L43QtLgzq6uFNVlv9YB6F2kStsKJQom6t+0QJkadqfOCNImloWgAYRI7w6lYppMSUAAAIWBRCqqmGqXVG7SI6OkLUAEw5jiHkZpdQbXzft/R/puHJsT8jdUo/WR21uo7OXLs9uz7x6pt4Bp6PHf6DjaVjO+KuTy2x58lPEvDlRoVQpf94jrR9HL/QQVE5850B69xVycUeqNrcbjso6J+b+G8cgrfJN23I+fP7+A57dFOt0dmPrIn5+XIAemNjIwBUI/V6a//T9gjx8H1ByRpuNrRkV/F6hzehf9nT61f3ZXL/7QtLTg2KsCTNRGn2Pfh/oHo2CpDbnWN/j+NxP6e/7HrV/djG4jjgfbpMhzyba/f7R1unYFjuR0ajfT+tx+z8xq6VgWG431kdH8JdL/AFHXT8fe0Oe/VVo85uQJDflA0bfv6uHrHqF7kzpcj/h0fwjI1rkXb6bkdvvy5fUQX/HZPrSlOux2+ThYA19X5PKxS3NPm61o81XpezeM5Lp0iO38ojrR0ul9H13HHfBek6mHXXNS3iUMDN6wHC/VhvN4DJeLcjpHYAzuEpBiswkApO4JB3MNAXMPoDFjDqDF4JS2D+bE0kCFG8oJ4kJBLMK6sIUAjqDYccINKAMOpDRlwMSTKwaUAbIuBBxpAIiDrZAHiSFIQDbSH20C4Z03O8RpLbmoLdDQi1GNp/vgiVMsBAUpIMUVT4Ri3QnUbFHFX/GLmKvqxrEiHUT+b9afaKwi4iwqC9TP9DsitI7iedhYxZDbba4/pizpcttyOuP6aTUlKvfYM4pfzgkRX9PP1g1pLOYSGae5IqGnH6edRJSpPv6x2KDhJuPhvrG+np+iXEZvk3oHxhM55p9BFvVtHYajB06Q6235ifyHv9Bhrj1a3mXgfkusmnso8w4mjc3mO6fQQKBKtMarF0fTmO/8w/3i/wAuIyY8vracM0x/L1um92KE5uW5+sFzgyRp1xr63nDOJ3CzoTzkeqNOfSzf0GOO/G0Nb19r07Q3NSOhwLqS225DQy+Eqs45DQ59EhYVeZqZB9Xh9+rfw+Yz4pi8w0bUhvTBrMZ+LJ6sSSmuC/pfswmqa4QYMxHVNEdVQGtYV4SsABBbnth3njQnRxk8e4NLMNnLbINKki0QVCWjUjrb+iY87cocXm9cd1PDu+wehVyW9NY4ZypM/wBsamn20jzPy0ROCXqfjd1yMJcgYQRdZtDhFxHxj6aBkYWGyPgFqESky4GDK4fXuDCtwwCR0Dk2V/Z81v6P5f6jn2YhvOTQ/wC+t/R++1vzGuL5Il5M+FHTNRzFHV9hKHPq2NJ+3bsP1F3DzjhY+rR77fcx6t+E5H1JGKG/Tgmru2ERmf2ntHlLDBf4vz/Ietg8Q+a/Jx3lr3z6sQmkdgTnC1GxHQjsfQHXp4MryAjqxHqR3EyA38nEGpH3Cyko1P8AKdWL2R5IUdO8qLt9XV6YIZ+aYjFvEuanrBDFV0lghZxvMFewkWUMusEwJFUL5Pqe/vtHKcWn2vrH9w6xWj+T6fvwHJ8VF23PpGr2CmRv03zSsLK+Rob994t6e3/vhQpGn/8AfSF//wBCP6inwsd46BpKejUxRR3P/wBaQlf/ANwgZy7cc/8AK+puL/8Au9r6v5EOVxT6uR/zF/5DquLT/s9rse5DlcZP94+sY8e/l9hSfa83z1/2hI/5zn+IwkjuFVH/ALxkf85z/EYbI+JA5pS2jEpghBaUJjKhWYIWkcWUX8xUxjFtHLsCktaLqCX+LKL6GYoIH+H8RooDfY+r+YzlZpqb+Y1tNLq/3hlKX5hDVU38giV120JKCEZsxIbMXgOlvC0hBbw4W4XgLT+YWEIDhFcA4n8wZFcJSFpCAFbgkGreCEhWYgFAiK4UAAIyuDBK3AEgAAAAARAAy3gCABnvBAAAAAAAAAMt4AWMGR3AVuATuAAyuDAAAAEncDAAAGreCAAAAAAAo9wLKYMjuDAJI7BQKxAwCTO4MtwFiBi1VZEe4JCwViBBIAVYgRlYRpbYgAAA2kA2ZcQ4EmVg2rogA0hQJZhs0bMuBhJ7woErcJQSEhZbwgAR7gkKsQSAQEhQSKrgCsQMAAgJMrBat4SrcCNkKCT3BwysEGQJIyeAGTwBq3gjPiYBJlYJUkOBCwDZlYIVvDh7g2ogBBB7gYSZWAJMrhIWZcDCbGAQCuQUZcQg0idCrEqPJ0+rEMONiBZt1NxvJ1geTVnP1gqT3Aw5J20MetOfrPN994sYmIHPJuOfl72GTaf0w4mSLxfih0mDif5txxf0ul7kLlvE/V6eoOUR5Ljfk3BKRU3G/nB016mVJxxLqR13sdYDbr3WK6wc5jVP9wPKqwv+oV9GrpjVfb+bcFpFr98nWDkbVWb91Cxi1/T+c7vc/wDIXpnUnp4l2uHXW3Mgto9Qb/WDj1PxNp/Oe/3jSQMSN/rPNIdMZa2cOXpP2dLQ+HSUMlCrjbguWKg2584LTDlmlqrXMQMRESdQPId1BXSuzxHYKCAeYxC8Sbk+TWMi5puOLbc8ekNVUFfI3fqjCc7+Ur6zzjHRg8I82FLpkNz5sZypQY8dzUbbGnckdWKGquDW7esK2NLjuOafnic8qO382MnMf5nMR9MWr07UbQM+cNdLpiULmn1LTGViyerDjU7UcF6XhS+Pl2dCj1ZsWDMltz0BgYsv9ov+L7hbRqgNdRdx5MHFopVLp8zyjaOl9EZ+q8ndLqDa2246Efj9ot4MnUF6wdxlkjh/LCtr0ntLgeIuRlxvO5Hz9C+XiX4bPWOa1nBlUpbnWQ15PSTc/wAtmziPZK22ne22K2o4XpdQRaRHQOfJjwZY7xqXZi6zJj/mHilbLjfV+6QgeiMV8iUZ3Vcp6O2rNmTYj/D8xyfEXJxWKO5qaa1o+ikzP27/ALR5+Xo70jcd4eni6vHf77seHCbCFMyG8+o2vtZfx8Bq8GUD44mc38zzs2zu3faXHv7jHNTDe06h0TkrFeTNc2c/g9EDTcbHcP8Asqj6fk/y/AriqqnJW3p9W2voX80h0fosjn/V4/3csh/tBPEupYYmUeQttxta0eaoQRhMcbcbOmt4tXdSwgOJDZlwMZpk05vDZpDqkhsFTSyDIdUYQogTsWUw43+QRmIPtCYQkMtuCU2yBHSJbbfWC8J2KK31iQdaY+T/APV479onRW+s0xKqVNckQ16fmfze+wacOyHPnC6zU9/e4aEmYy5Hc0w2loZB+GkWSVabfViDFQJqldXpgIMk9QRhLNGo2Iun1gmEbJUXVgm3W22+s6AktM6jaxFeZcb6v00jRTbv3IwqPIo+p2+szfaOmTIvOIbrfppMcK5Eq5pzHaW44tGfpN8eI9BNp+T/AFkj3sN/+OtofJ/k8f8AzS8y8psXm7nV+kvNw4jnBpHXeV2H2/oKP8/aOSGnvGH5WnHLuPt7X423LDAEnuEyl/3hH1i/ERCK4nU4vlA86ke56E+HYsIPt8zR1nm/n+Yuai91f1Bm8Jr+T/ujQz0dWPqek/xw8PqY95+E9qNiQbggQFdWHpDjjY64lyzU4tYhyHQg5NvnAy8XARMkUOIktiS2+KZZufwA2XRHJPBdaxBtbwhpeCVuieSOFT6nP2g5bypM/KGnPomrx2WLZ9o6KtwYLlLb1IbTnbXmL77+9vzHD1scsEunpPbkhzEz4mHEhsKSY+Nl9JE9iwdzBAz3isrG3CDAkLUIuYxlMBsbjkxV8olt9Ps/n/oMRYxtOTRz+1Hfpt5RbH5RLgXwl0f2piD6dPW343Ivt3eweRMM+/R/r+Q9l/CTgc4qlYb6HW01zL0e12tt++xeJDxhh3q3NP1fZcet0/eHzv5OO8tqR9WgNEkHmILQQ7nzq3huONt/XECpkJMbcI1TSCsmoBdZcW76hVQW9PrBbSPJAhSzVt6ghEkS53lPf33iMM5XSmBYQT+Ue/SFc0J8XtoF4E2udW2gctxYjUz++z7B1Csf3f8Ad6I5pihvUz++0Vu36efeZwqr5Oj33f6jXUpP+8lHc/8A1hE+55Ix+Fj7fWed9xDd0qP/AGxR3PTqEP8A/LoGTqif+SP7fTzFitOltfVIctiF/eOr+cMdUxSf9ltfVL8C/Mcrilp84/5h/cPHydrPsqV9sPNtT/70l/8AmHPuUZfkG0g6kr+1Jfp6zmb2qMwgjBzyfQJjXAQmjEpoxE+ELaIsWrB9gUcVQuYpjKWlPkv6en5waOF5P90Z6nmNFT19gVaNJTj/AJBqaaYyMBXYGspihGl1+2QfbIR2VdWJDZi0B1JBxO4ITuDiBpAUn8w6W4NkVw6ghIUn8wpO4AisDIuBACMrgGVwYJO4AE7gYAAAAAAAEAAAAAAAAAAAAURWAJB2MHlIGAIisBlIGAAAAAAAAAAAADIrgZTBluAEZWBBYKxACIrgZTB2IGAKxAwAAABHuBgAAAAAAAAAAsoAI9wMEe4AkAAARpOwABkVwFCU7JMrhsOhpX5AbIAAACqpAGX1gz3gXMAky4hsz4mHDLiGwCbGEmXELUEgnZIAUCMuIqmScpAjKwUCVuE6VIUEGfALUGxC4j3BIMzuEmdgBhKt4FzBAGlGG1GHFmG1ACBHuBhAAjOwIzuDIrBIBIAPL4ghYVOQLIuBABViFADK4BHcGAImQAoiCSIKEBRLCidcDYLN4CdiYy8HUvuCATgUTgtsT9Y+4KRI/aCBqeoGTgnYto1Scbye0XEXEHY6z37xlScBtPafVi8ZOKZdNp+KdP5zse9hrIGJm3MnWI4Dhrclz5vofVULmDXHG/KOdgdOLq5qxyYou7vFr2pk+sLyJUm3Mg4hAxM5qIb6fZ+8aymYob6HWZFjrp1EXcWTpdeHVmpAdS8MdBr/AFaBasVZtwb8OTjnHNU+tO6dPW4ObqldYtwbauTm3Kesc4NzrFi0e2F8VJ77Wq5Yq6o/1YQ/MbFbV5mnHW5/EE3bxDN4nd6xDnoCNFrLjjjTbnY2e9w7WjbkQ9T+ozEN75Z9n2Hw/wAxw5MnGzoinKG7qVV5vDEWBWnPnOmv0RTVqfqR0fV9ZiqZl9YjTE+un03UIdR1G0C4hzxgKXVOr97fj+QvIlT7A6sOZjejoNNqGnk1Bq4M9scxh1D/ANQvYNT/AGg691vHdxZcH/q3Sag2axOQYwHxv8oQ2NtAfQ5HRb0RhkpERurn4WpPdKNIrqlRYVTa05DCFfuiyzEG3F5CGVdlohwDH/JM3HcXIpbeTpZuikultvtEXD+HnKXpTG+2jtZfWO31HTkN6Z/vDFuwm4+q3p946q4o3z+22PPfjxlbxKhzinoc/iEJ+fH1EBiilqNutjNV6c5DqGm4553ZGszx7opXlKwxjTo8ylrc00Z8o4hLZ05C2x3lDrdQoa3Po5RyeqQ2+cO+nm/rceX1+OO14ej0tprGmayeINe4PPo03AwPJegJQYWQeuYbcSChgyCA4oNgElvC0OBtRgByTpYR5GmJ6ZLYz5rDzMv5twTErNDEqDfOEfWGo+M47cPzF/vDniX3Pm3BNKa5pjeuTUKyarTXyhbnv77RAaR84Jbz+p9MJbb9/aMvlZXfE6w31foBK3BMbTqRxXZusGmldkObghppxxwG6L6jUdyRD5xp9P8AIWpG7KzKpQ3zf37JhiqL1Mmm55vSFlVHes0/P/Ig0xQJlQhuyG2+x/MNa47WtqqvOqx5M5bkPEkdxz6v3j1NT5SJENH1R47YXIo8xDjmdpaFeo9g7zgbHLdQjobOQha8pZul/p73Ho9F3icVvO3k/k+nnLXnVS8qUZvnDup2MxfZfaf2bPaOIOo03F++Udu5QZHOHHfT7Sfo7RxeoHqSFueoaflPlH9NfxteOPRlCdQTIKes/eEZlOm2JkLyg8ynl6MujYWe6tA161ajYxuF/Jp/dGyV5MfS9J8HjdR8iGD03BKXvEBpzrBLzjrc0wiPsdYGhPWjUER1nTFbEIy0dWI5FcSDO4jq3iiUhJglGGkuAzWCQUMhyht/2Otz6XpDXDN44b1KHI6vzcyfZtGPURyxz/S+L25In+XG76YCOAD/AJVfbBIUPjbeX0lfiezesAJChnK0EOEIy9wkufkIzozsk2Ndyar/ALcW3+zWMiNRydK/3gR9NtaROPyifDnfL5EbcxIv0HY7iftuZkPDFCbcj1B2O55ijT9h2+4e++Xhn/eSO521rSeb7LFbZ3bx4NQlxvEE2P5/OHf8Zn+Bj1um+LwPysd2kIrB5lIaSQfZIdz5pNjhqbuEhohGmfkDPZERHWfvC0UjqxWQz6wWDydQExKmnJEVImTfKdYIaUjPS6SghYwU9YK5AsoPlReBJqf93HOsTp6tfv6h0arf3f36I51ibyS/fuFbr4fKtwwXVrHQ6MXyyj//AIQjfc6k/wABzzC59v638PcOkUb+8Upz/wCej5v/AMYkZ/6u2f8AJV9MMVF/ZbP1S/I/yHLohOacj639R1PFP/dbX1S+8i/zHLYvk5f/ADD/ADsPFy/J9pi+LzXX0adYmt//ADDn4iMkxKxAv+3Jv/mHPuOwhkfEhLmlKaEpsQ2jExshE/EhYRjFxEUKeNwFvGX2GxlK9Pk0MFbY0MA9TIM1BV2Bpqb+Qq2ho4BDT0sZmnp7A09OSCV/F4iUghHjpElP5C0QHUcA4kNI3h5P5i4WRcCDqfzDad4cESFgABViCJAPcEg1bwQsAADymDsQBIAVYgRlYA2ADsYBbwBABRlcJAALCS3hQAAAAAAAAAAAAAPKYAgAAACiO4FyAIrAWIAYAAAAAAAAFBIUAASAFAjLiAIAAAAAAAAAAAAAJMrAgsJymJ2DLcCUDM7BInkroA2oOBBkBo2reEK3h1RBBlwMECykCPeFBAAs3gEGVgoFYgCTLgYANQIAk94IGZWBCNBJmEmdwatwSZ8TEhJncIWYUEKIVXJCT3hQIyuASEqMLsYbWYBtW8JMuIWrcEGfAAQSreFBKgBBAWEAAAAALCqCxDQ6JLZjnDmXxBBdjBAARAAAAAEhQLL4gCAIwABbYURhRHcJCiKwmJCiOwO5BIM1Cydl5/H7wtD4jmoBJghZNTnPp/WFlDrLjflHPzGdJQdQoXrk4jpFKxRb32DUQsRt6flBxdqVpi4iVhz9Z9X8x1Y+rmGc4q2dVnV9tyOtvU7f0hkFVDrBSqrLjjflO2K9dUc1F9Z0NvZF/wBTyZTh4+GmqU7q0ONuI+kkR5szUp62/oiglVTUb8ojof0CGKrqQ9P39ngHrojGYfqWpHW3/QUrb2m5qB57yi/rZhDdLTHLe02ltEcU2oTecZPb60n/AEEJlwMuGCaWK7SuI89xtxHWC7g1T9oMolYlsyOs9D6o2x5eLO9OTpFOn6mQXrE/TbGCocvU/cFnNqHN20N6g9OmXs55o08Wq6lQ6vwHQ6bUtNtA4dh+ofLOs/xe9x0Nis6jf7o3x35fJjkxc3RE1xsRJVcGLYqTjgmJfGkRT/Vzz065eqIztZqbcdtbnYEtTgxONp/V83+kJvk4xtNMHdqsJzG3HBR8qEXT0pH0i7KfzDuD1ONtoc+kLbHsVuoUP6aEhM88e061fSipFR06P9dPZ/Ec9qMn5Y76GY8omfGLkeOtvUyeb0fOFC+71i3P4R5XU5eURV6GOujb6NTrBHEg1Bl0xwutHBKMA1BC1AjRkNqCz3AiK4ojRkFcgYBEIlYRlcAisDCAgPtuCybPUbQKsS2XOx5mT3/yGiuynEdYJEZn98NpW244LCMn5waY47s5KlnzeOKdJ9sWlWV1aW2xXx29RzTGiqOovzHQsPm25Q/3fyGFmxubuDc0RP8AY/k/NGuGPepk8MjUm9SYtz6X8Pj6h0vAdMj/ABWnUb/93fvGKdhNyKghvT7f8u0dYw9D5vT2m/oj3PxuP3TeXjfk83DDqGKxrgrnHyyG3kX2ld/gOfQarMw/M1OxkUWZKr9LhwHpNMBuQ3puIHM+UXAmo2uoQ20Z0XUrKngW0adX0sZJ9TF8nP8Aj/yUWj0czMvYi+NIa3OmheXzlcbDCzVajnV9jMHdfm7i29Tsdn6JHu9gjOKHgZsl7/N9BjpWse060QlxE/KEfWEBhQnsJFaLWdBw+rq0DZtdZH/dGDoD3YG4hOfJx9H0fweT1EG2i7YkpUIub5QsSCMdjkOk4EOmIyldYHs/j94I0jrSIEtWmLUyuIkqPqNilkoDD+o2HM3gGij83DwoEEoVmJW9Sjy/+Wf4GLNRCBWU6lLkf8s/w/EUyfCWmL5Q4Y8Xb7Hv+YQkg9MT1iwyPjMvts+kp8Tze8KCW94UM1yHPyEdYkubxEWYpYIMxo8Ar/3kj+0ZpX5C+wMf+8kT6d0hj+SJVvLvH/tyF793EeA6618X44qcfz0SnPvO5ezaPoTy5N/2pCP6WX7bfaPA3KbF5nykVPtozyDV9tvusPV6aezw/wArHZNbV1aPqiVHIQI/mCyjkPQh8vZNQkQpnlBPQQhS+AM9ERU9YLJZiBE4iwX5IRKIU8otQRyQJkohHJIaajQQnQPKiELKnaYkPVY/k/0Bz3ECe2N/VD6sYLEJaba/oe5Cl18PlVYUV1jv1h0mjFqSKY25/wCOj9L0etSQ5thYusWOk0Q/lFP+hMjq+xxJik/F12/yVfS/ExOfFbX1S/Ahy6KX94/5h/mOpYl/7nj/AE20faZFv9Q5fE3yP+YY8XL8n2mL4w8z4hLTrk1v0ZDv3qMRhLxKf+8FQ/8ANOfjcQ0hDCT6DE5gQU7xNjmIn4kLRhPWagtIqRUx94t4pdgZrx5XkNHYcGlp59j34DNQRo6cr8hTi2hq6aX5DUU5Ay9O8wa2nAlcNCQgMMlwD6fyGkB1HAOkQaQHU/mLBYeQQbTuDqRWQpO8KBJ3AxITlMEFhJlYSFAAiO4MAAlQUEmVgBEXAgDLgYIjuDAFmIERXCgACbGFAAAAAAARcCAGRXAMrBQABJHYKAAAJy+IBFcKAAAAHl8QRkAAAAUAIi4gyIAAAAArKQIiuAIEoKPeCAJAIgoAAkAHl8QMviAIAAGRcQBAA8viCMgBWIEZWCgBOggJVvC1BCt4gICcpheXxCT3AoSEmVgoAWDeXxBBxW4IM+ABCgQNQIASgkKVuCTMAhW4IVuCzOwSCYIBKILVuCRVYjKQIysFAjOwBCg0sg4ow2rcASEKSFgjK4BGXxBKIKCQCTKwQZWDh7gkAWUghQCgRmAzhHxIPNuhgjuDI+JDDYsG5AczeAriUJCZAkSc3gBm8A0lwLI7gFZvAEAAAAAAAABxJhIABWYgYSR2Bp3C2wDK4MGlQCt4kECI7gGVwMpCgWlYebc/aCOE3MXiROOV1YYW+GTWEOKF+QcU8C5w2235QQHFAsxByV0mqf8AnDcDDyxGNTgMORoSzBZvUACIrCdp0eQsSWl6ghEfAPsrEo00NHlNthypz3HPoCmjv6fkwbszUHRTJxhSaNJQHes6zxy+0t42kd3q/wB0c/oMrU/6fzG0g9Zk+gOzBfkwtC8hKFs06KmOkS21Dtp4ZTCXIf021uDnWIJTkyoIbb6aEXzcdvcY21Se046xgYqXJlQ1P2nS7t9xlmnl2IhuaB8np6BCxJiHThux/M9H+gcfl/F9P1PQSOaVqruTJnV+l93H/QVyZeFOKIxc52kX1M4qJZabgsYz36wQah5UeZkdlDRuhKvyCABm2MKMNmYdMrhs94BvMQMBJBQiVDemCS1ph0JFQ2pASkg6rcGz3gAagk1BSt4QLpg7HV/9kaKATemM5GNzU0/ULxD2m2j3zDXH5Uv5CpHqe+0V0RfyhHWC4aYcmN+T/iFTMjOQ3Os6GT0RrpntNnJbccR/N7PzG5jM83o6HP2ZdEc9be1HEOOe5Ft/IdDOQ38Xx2+x0S99o0wfJnk+IsL0hyRMW4439L7h0uNG020AYXpEf4nakN+enN7RYEx1g+j6aYpj0+S/KZt30eYa6sNy4jcyOttzzxKQkHlIOXfcPHi3H3PO/KVgxylyOeNtoydnu79nqHPV+T0+xk6I9N4+pceoUteo35pp7P3+seb6pT3Ichcdxzpo6OXw/LbfePP/ACXT+M9I8vsfxHWetj4z5hGYLrLCxYPrPff3CvjJ6wT20dgeXR6tmzw8rq0DbRi02xgcPO9hvsDcwl9WPoOjn2PO6gpxfygPpeESYXWAkqHZtx6TVHqBSDDCFgnpHN29RwQaSVfkG1EEtPtyG0ONgKMV2qjPJDJpEpwwyoxAZWQgTT+Tu6noieshWTzc01t+mk/wFb+6GtPk4rPT8oX/ANQipMT6w3p1B36x/if3dwryPgPjeo9uWX0WGfaeTuCw2R2C0jFoCiER0hLNQiul/IKWDCiF1g5zTxBC/wCZlFMoWmF1f27E/wCcX4GQU8olM5dEdZEcb/Wdr0dlrH69pDwby2obb5RJDjfn9Lo2tcrFe3iRbe8e/eXJv5PH/wCYXm+u9jHgrl6a0+UT67aM35mPU6X7eP8AlI9quhn1aPqkLSIYqoaerFpGMehD5OyeotMQ5G8SjVqCJI3CVC4piaoxXxy6wWCkdWCYVkgwyH5RBhP5iqxSSFlC3iuE+AeoJ2F1RXVjCYiLtjd1Qv8AD+BDB4lLqxW7TB81Phb+8O+z7h0ekuNtuRNT/wAUx9mokc4wwfyhY30TT+Tt/wDzDX3rIZOq/wDkh9PcTuf2O055mmj8By6IvypfSUkdMxKnnGH4/wBNlCv5SuX3jmkdvyv/ADDHj5I7vtMXxh5rxJ/8QVBv/wCac+47e3cIBbxNxInTxBUP/NO/j/X8xBE1cs+UlBiWwoQ29wlx1CLLVWcfcLaMoVEdQtYQyaQ0NOPsDQ083BnKf7+/tGmpp94o3q09NcGtpa+wMfBGpp//ADATLRsCQkxGjmJad40hBSOAdT+YQncFp/MWDqdwdTuDSA8RcCFdAyOwUCLcDEgAj3AwRlcSCSFAiKwMAAlQUAAQAACykAMAAAAAZFcEFEVgBZTBBR7gSd4BQAAAAAAAyLiABFxBkQBEAAABkAAALL4gyIAAAAZbwZFYGAIzsDAAAErcCsYUAAQAFKCQABGXEGAASFAjPgBm8ABgAAlACAAAFgRlcJCwkysAbCVEFq3hCzBEkAlAEdwDOwKiM7hKgYLN4AEKCVbgYTYxEggkzCgMvrEcggyuCMrBwyCFbgWgkJPeDM7BKvzBJKjCDPiYUe4IVuAJCTIKCQCcpggozsEgEmVgQNRhObwABQQoKCVAGwi5BalBvKYDNhRHcOpj/rAnScGPp2RupIBHxIFlIKJOnuDVqpOtrD6HBFIwslByEw3ARHYRs/gDJ0OQlACOTumHUuAHM3gDCc3qBkfAAYALN4AjMAoKI7hsHm8ADgAQDzGAMzsCM7ggDMAAhZgwlQnYjOIDZnwDziQwZCAebwAzeASZ2BgAAAALRIAcbMISQUW8XgO5vUACLcAZ2GsKLmkuafVjf0c+rQObU5enk9MbagVFvUQ24Ozpp/1ZZIbdhoSUpAjo1Gw+20PRhyKHEjvN4+n6xmqO31mo559lfVFxjCT836Fxl/jbmbf2jnyZIrLWI5J+KKxpx1tt9vs5vRGJa6xz0/RUFVGc5MkajnTQGG1abfv+Q4suXnLopTimG9piM4r+MMc4/kAUsYzK8QPN4BKlgs3gEGdxC5RHxIJM7ggBG0bAzAAJABJEpEZ8AZGFJQDU3ptrcEaRo0sw0Z3AWvrFhBLEaNHUcA2aRIaaCia9/aIVIiqF5Eh9hxwVrLLbbnmf+kXUSS30Ng6sTK8raEzzdsV9eZb01uafTymLeMptwNVGmOODvrSLUc++MsKStNxA0zFR+To1PRFFU4TkNz97tC3pFOkVCHzhvzRlix3rOohebV07NgXEOpT2objnmjaFG+cHmqDX5lDqCOsydZ0k5f6fmPQuFq03WKW1Ibcz9EvvHqYsu419vmvyvS6/5K+E8ysE5fEPGVw0ZjoiXzykxMj+z3ffgPOuMG2/jDzPpd49I4hL+y3fqjzrjdHyhbmn7lYhp1PfpJ/t7v4TteWUbT1n7wmIP/CIyT6zUbD6d4+bq+rabDq+x1n0RvoJ9Xcc6w+v5Qnzx0WmdY2Pb6Kezz+pg5NLsBLZB6Yjqw2hI9BxFpDFRa5xHW39EPAGXAwFPQHHG88dzzBeGfAZ9xmQ3UNRvsC8aXqCgS6Glbw+4QjKUI2ErMV85PV/umJwiS2xVanycbxMjTqkj0Mx/gR/mKYiGkxmzp1R3q/OL7Nn5mM8e8fJdXXjml9BgnlSCkBwi4hpIeHNLYgyuIzglObxHc3jO8iOLDDq9OsQv+cQrzIS6OrTqkdz9ogRT5IlquW1r+y2nPQcR+I8FcvadPHiNT9SjL9w9+csxamH2nPpI+3Z948L/CTg8zrlPrHpt6avpdx+HHZ4D1el+3lfk45UZWKrUbQLFlIpaQ/qR0OeetJe/rF5GUPRfIW9qURWEaX5n1hIM7iO9uBQqOQmiAwJmp1emCYQJHWCMSRLkJEcVWAWVOR1grRZ07gJ0HKint/VGBxK3pjfTz02xhsSl7+FzFb+F8PyUOGU/KFjctaepC9DnkfMrwN1Nxh8Nf3xf1s34jaoP5RC9BEphX/7RIz065/yQ+oeIT/sOJ/yUf4SHMY//Ef8wdRxAn+w47foNo+3KVxy2KfWSPrGPGy/KX22P4vNmKS/3kqf/mF/iKsjE7FKv95Kn/5x37L7BCSLR4ckx7khsS2DERgTY4rdNVhH3C3hl2CIVbAtoyRjK9V5AMaWnK7AzkDzRo6YQzbw0tO4DTQDtkGbpyRqqajsAttfRhLSYix/JiSjypDaqDqCDqSDadwcSYsHW94dDaA4AUncFhBFYKy+IAZfEEDy+IGXxAEFAsviDIgCTMAAyAAIABkVwoAnL4ggsJMrABlMKBFuBgACsQMAAAAAebwAERBQAAAAAAyK4AWMEFZSCQACkhIWAAAAURWADKQIysFBKgBAAAiO4AK3BIWAZcDAIACspBIAAAAAAAAAJgAJCgWXxEggRlcAzsCzeAAg0r8g4Z2DSlByCQlW8GoDKQKEglAzMIUoARncJVuCjO4IAWUgRncGoJFeIJQSrcFLMIM7idLkqCDPgFHvCBAJW4NnvC1bwhW8QEmfAIM7hZlxCDKwkECMrgwACAWXxAM+AIAR7gkKM7BIBtRBJpDqgkTodBl8l8dzrG/P9dhTTeTVxvrG8/v6h2s2g2thtz5sfazgwW81fFx1+erzxMwTMj/Nr6Hmp8eO7gKWZRpkfI3pj0tJpUNxvrGxTy8L09xtbemjpjkz/isOePZOpd+D8tevzh51Sw5p+TCLOdw7PPwDDc8m2n8PtGNxPg9yltrkN5MnaV0vtHkdX+Gvgryju9Xp/wAhTNOmJMwAoJHiTXT0BpCiUEkkKPeICyeDqViMFJMTtOkolBQjZw6h0Sg4AASgAAIwebwBAAFEYBkEgAFGYSZgAjOwBpYjqSJKyDRlYA1l8QMviF5SCFgEmdgYANIBRFcLJICQ4ghvUJJACkh7KYIkd4lHYcc9MW0Ka5HcQ5qZFiqbb0xMZSNKzxnaJ1Z2DC9SbmQ0enl6QvTcbbzjk2HKs5T3PobMqdw18qt/J/Kdsepiz1mritS3JSYpmNuSFt6nuQxc975sW1SluOSFOOeIz8lXWJ8/ojgzX5Wb46Gb9XcJU6DcUGs3gMW+ibdZcOpDSSCwSVmIFYwRmCSI2oMAzACRUKT+YcSQZCyULrQdzdX5P33Bp0GR3CTIEkEgLNtv9Z/L2g81DccbD7dLc+cb9/xFuMs+dUMi6zUC8/zgmlSHHPm/5gtNIcF4w2lSboZHqdZ79wWlLmp1fmCazTtMPoYbHRXHNVLSfhTHG/ofRF0zVG3G+sc7AzxFpuaYhulIhyPPyDppM1YzHJo58GPUG1+msXXJ3H025dPcb6Gbo/gMU1WNNxH0BtcHVGPqLcb7eXtfYO7pr19SGGaJ9OWVxxTnIdUW436X4n3cRt+RmuuabtPc8xXZ8LF77BT4mJuoTHfbl7/8gzyak5Dri2/4c3rF7Vj9R7PDnyV54Ji37O+ZtQJWYYhO6jYfWQ2mvGXx968bK6tF/Z7v1R58xw31n2jvWIpXN4a/pjimNUanWaefpe9vUNM0f/Sy9n8N83PG/wAxKDS0dZ+9mSHW1j53T6ta0R3TcQOjUVXVob+j7/gOZU1z5QOi0Nzq0Oe/vsHp9DO3H1Mdl7I8kI6OAekeTWGWDHrPOHl8QQcMuIbXxFZDEhGoAyrTClhhShCdHXXhGJfeDNQYSkVTo/m8BFeW4HFqDClAlzTHrbbdQW430N32DJjZ8obfyhpz937hi8viPlevjjml7nSz/wAUHEcA6GmzDpGOKXSS4QiqEtQjuDOwjGYfp69OoR3P2hfiGguOenIa+sX3bT+4hWES33K0WphNDjfol+7u3ePiPGvwj6TzjC6JjbfTjqQ573O+4zHs/lLLUwWhz9mSvuL+o8wcrNP+MMF1BvT7cU1J79x+viPQw2msuHq686f9PM2GHtSOj633DWskMBhGV83qZ8nRSN/GPgPVx25PjuopxulGVxGcISzLiIzhjSXPxIbPrBIM+JhhO8PK3CkraRnVBkz4mFuhq5iElC1pwrEGLilF1aDE7CZyer9PojDYjPq1t+mkbmpH3jD4jLq19sVuti8qHDTenM8p5xfiNmpX90+hKY+5xOz2jHUDq5HWeerL9o2rflIX05UdP2uJ/oKy7J/y1/6fULEH/ccT09NH25SHL4/zv/MP7tg6jiP/ALjj/VJPtt/Qcuif8R9Y/wATHhZX2+L4PNGMD/3oqfoc4X+Ir0izxnqfpZU9P/xBp/zv/SwrSIWr8XLJ9shNYEFohNZILELWKoW0fzBSREi6i7kDGV48rqAoaWnKGbp5DRwRSW0NVTlDWUtXv9n9Rkqd5jY1VMLq0CEtGwJCd4jxhILeNqh1AdRwDSCDqOAsHkBZFcNpIOp3ADIwojAIgAAAAAAAAAAAADIAAyAJAABGdgBhJlYKAAJSFAAAAAAFACIuIMAAAAAAZFcADKwBFcKBEVgBhJlYKBGVwBEVwoERWCiK4AEVwoAKIgCQRnYLMgkAgz4mADMrBBlYQDTuBgACQAk94MzsEgAAACSAMAAATAAJQMASjZISoKCANkBB7g5YwlZCIJNZSBGVgsysGxKoGYbUHFKDZncV5AgAAA5J0JQSFKCTMTBoRnwDYUZ2CFCUwJSggzCglYjRsgz4mEBStwSI4myQR7gYI9wJJMuBhKt4UEmoAkz4BCt4WagjN4CAM3gCACSOwtANQbCzO4QaxI9J6nrAM7iLm8Aolj7vi+F4FmoNmQBmCzeAto4Iz6RjcaOacN3q+wkbZ/sDn+PX9OGtv0+ir7bCvU/4LOzpI/5YcgV1ji3G/PUEZfWLLm/b6sR3m9MfCZseu76qltoyd4IAEZ8Bz6aDABZvAEKp2UAEgrkCEhD4d1BDCyOwchNQbYBmIqFh1LgsHDOwSDJTYUAQEmdwoEZXAIUEGVgsy4ggCAkysHQgA2oBBBRlYAjsAWjcJJFYMoIPkkbx4RIAjUFGXEEJVBJiW0oRBJbMXElDzgsmZjmmKgPNPaYvE8VZg7Pf1BSqPrBMmP6gh5fEUWj2kmVwkLABOzRkARgGsER3FOSBqUACMrg0pAKIgZlYERB4kC2kwZADpoCUR9RwTEJkbbTjgsodOc1OsbD8SI23833Czjt9WOrFg5eXPfIEeBHb6wTG2f1gUw2JeUx6daVq5+UopMfN3B818RJIrhSOA04wjauVTxDcgabg0BJBKaDhVPKVMmI243qN9tHmhDsFuQ31jecWxMaYdSxqBwqjmx8yhON9Y23n872eG8MUepyKXI09Toe+wbNxnT+qKSt0VtxvnEdvIvzt/AUnFNe8ETyJTUucTNTUGhwm9Dbkc46GdCvDvHOpElyO5p6i0LAp9UkR5C/lC86red3bSEU6jhfaMmLlXi9M0OpR5GTTcQLtShw7CGI5EeQhxyQtf1vf8R1qnVNuoQ0SG3OkPS3XL76vmOs6L0ZVeMZbfN0N+eONYsf/APtDpGMHflH0Edoctrz+o4sa9bPpYIq7fxeDjbbNOECJPcHHUdYEp3D5h9EdiG43IRpjotGc7GmOcIPrEfxDc4ff6tHv4j0Oinu5+o+LYLX1axEaUJCvJfuiIR9ZtHt8nmaSj3BCtwMARKNI7xBgzuJTxiIKzCwAAAlbhGglRiKsSTPgI2TUEDC8ojPVte/AxgC3Dp/KCx/ZaHNPzve/gY5mZWcHzf5SOOb/AKe10U/8ZSCDwZSHk/mPLdYGYjukJShHWQpZOkYysA2XWIP6QNQCS6wRXyh0blAPUwH/APRL17EmPPGKmucYfkR3PPimn7i/1HobGB6nJ2hz9j0v4f62HBau3qUtben0FsmlW4uA7KS5c1eVf+niSguczrEiP086HDTlT4Gr7R0Omr6tGoOdSfkeNKhH9OQv7z4DoFLX1Y9bH4fH9XX3LY1dWI6wsl9WGz3DRyCRuC1hsARIYdMMFuDrhhotwgSGUC2in1YqGFC4ieSSAbnH1f7oxeIC08/0+j+I2c5PVrGOr59Wv6f4Csr4/LPURPyz94bZJ6cimOebz6PmzdxOJM/wGKo5fLBsrdZT9ToZ50fpetwhDrj/ACw+pFf6zD8T/ltq+4j9/WOXREdZI/5g6hXD/wB34n/JR96SHL4Rf3j/AJhjw8nmX2uOfbDzXjUv96Kn/wCYP8CFWlQtscI/3sqv/mD/AAIVKRaPDnk+0YnNKEBoTmRWULKKYtonminjHwFxE8wZtKfJeQD7A0dO8ogZ2CXY9/EaKll2PYKN2sgF2BqaYMxAT2BpKduEQNJF3CSneIsfyYkpMaQH0B5BBpvcHkC4cSFp3BCQtBAFkYABEDIrgCACwgAAAAAAMgWXxBgAEgAEQPL4gCAAMgAAIgeXxBAyPgAIGR8AYAAAy3gEVwoAAARlcGAAAAIisAMAAAAAoisCIrhQA0gwCMAAAWbwBhJkAAQFgBxCAAZlYDKYBJlcEZWCgACAAZ7wQAAAyOwIAARnwBgCyuiQlQM9wSCdAG1mFK3hpQEkqCQoyuBlIOSpJkCy+IMAzFQ2oEFGVwkQnYjK4QoKPeEmfAXNkq3BBlcLMrhIGyFfmEHuC1fmEHuBAsviCXxACFgEhJlYKCTO4quIEZXBhKt4BCvyCDLgYWAHENmVwMpBWXxCTK4sEhIUZhJmA9CJcCyO4iIdBm8P0LT4305SFKBZiDJOglPaYaOBbx9WOaY7U5p+etHnDpjS9QVtVw7HqH3fcMc8TfHNI8tun9l9y4Y5HkN/NrEOU3p9X7+I7evBkf6Hv3jN17k2bc6yP4K6P+o8DqPx+Ti9jH1lNuUrR+rCDbGxdwRMbz/J860edwEP9Fpmotv/AKR4s9Jlr9O+M9LMwaAViGlcwrUG87jkdf7qfXvL2/bYUr0CRH8o353RGN+nvTzC0XrKEFh1TLgSaBnwXIBkfAKy/wA4SaBHEDP4/eFEoICgDiVAycDZ7wFKASM4MjuGDPiYNKgD5nxMNqCcxBIBYJW4AtwLKYnQIFlIKJIGXxExAcaMSSSIrYlJ3jWFZEEGVw6rcEGXESgREHEGEEXEKLeJ2HycBKXphsj4kEKULBC16jgLN4AZTAymI2CBkVwQAqGnCDBnwEhww0ZXESmASYeQQZI7hSRaEHyLgQdSQZbIS0oF4jkTPEplvU8oJkdptsJbQ22H0/mOjHTiym/JJb/MTopCAn8xMYdHZjljKyT+QPN4CPrgzeHVFlJhIBZvAR9b9qEqlN/rBMXRpMJwLS8Kpye2ElUBbdTS2z+ANt3TFYmZqB5D37QNomFxZtxsR3GPm3AwxIcEwlajY1hSWAxJTtOZqdhHvt9ooG2tNwdCxJB1I+o320J9owjjWm578R53U143dGO3KE6JM5v/ABdEdS5O8SdiPIc6C/NHIlENFhia5HmIc9XZE9Pnml2fUYq5aTEux4kpzdQbX5/RHDau05DmOtuZugrLlVcysO5szecQ0OemnN9w5FjiF8sW59LpfSPb3D2Ov92GJcPQxwtwZRTnvxDZG384AZXCR869U6lTeoj0Br8OP9hv1DHIL9mNJQFdhz+IdfSW43ZZa7h0aOeo2IildYHoaurEWavTkD3qz7XlSlkoEpQiJkBKnxO0H1qDavyDRyAk5HeIlJwEZXCSdbBk42IToRthCUhzOI7roIZ/Hhf2Ov33GRjky0jq+LValLd8/OkcqcT1i/rD5v8ALf5Yez0PwBIdSGkh1I8l3jDThh0MrQKWDCjCS3g1BIrCjpNb+UcnaPQWz/U/yHCpZalP8mvya0+I7u+nnHJ2hv8AYn+ZDhTyfkf2jrqwzeOzxLi6PzPlAlt6eTO5m6SvZ9o19LL5OKHlTjNw8eajfnq9ZWuRJ9u+9hdUgur9/tHr4fD47rFoEmdwoFlIauIRbwoERWAVuESI6vKmGA8sNK3iA8zvFxDLqxSs7xexfJgGZyRkMQp046/b91hs5xdWMhXT6tftEStTyy9FP5Z72/1G1L+8U/8A89H+5xP2jE0o/ln2jaxi+WUxvsZJkfN/+MTcVjxLrj/JV9Rq3/8AD8X/AMu3/gIcthq/vH/MP3MdSrZf7vxPpst/u9EhzCKXWSPrH9g8TJ8n2+P4w8144P8A3sqfV/PGKoiFxjhP+9lT/wDMH+Qpwc0/I+3+QmskITf5Ca0FkLGOkXMVXY9gpopfwC6ikMrL18r2En5z1DR0/wA0ZuAY0lOJtzIM+7eGppw1FOIZSnH/AIhraaQQtpoI/khJQQjsF1dhJRvGiDqDD6CDCCElP5idhSQ4lISRXCyPgJBkQVlIJCk7hIMICwkysAIAGZWAMrACAAAAAyAAAAAAAAAAAAAABlvBBSdwAEVgYAAAAAAyK4AgADLgYAAsxAwAZFcAoAjAAIwCgAAAAMgkKBZfEAQTm8AoyBHuE7BgArkBmIQEgA1bwQBJ7wadwJRA07gBHvBBYABAAUZXCDPgLBJ7gkLCDLgYBCvzCDK4cVvCARJOXxBAzO4IRpUSghQMJE8QlQSZ2ClBKgCQSgsisEqIAhW4JBqMJM7AtoSiDZ7gtRhszuCoglW8KBGdgDYSreFBKt4quTmIEreFBKt4BJnwBKMKCRYIBGVws9wJW8A0oEDMuIIyAdpblAjk/XFaT/7gCH9QfZxnmr5/06rVuWFKfFS2/wBYFOS9MW9dX0qrVMvTATVHG3OsFOc9sNnIbD1z0oalqp6gUt9twZXn2mA1UnHHPPEeun0WiVGj/QEF2mtt9ZpoEdM/T+cX7+0Tud6jf0xEzWyYjijJZb8m42INTwnT6hk+T/vcQ9JlaYDVU/WDO9KXjUrxa1WakcnEf5v63aFVK5PZnk228/2jpkeptufN/vCUUhv64w/QYbtf1F6uPrwBUP1fTR9H8BAk4PqkfrHI+dHpe/5DumRvymmj7glUeO55RtH8Izv+Kx2+J+ru89PUWZ0HObryfVP+ghqj9Z/0/kPRq6DT3Pm0CjqOAqfIc8nkX7/cODN+GvX4Tttj62P9nDNL9mv8w2pP7MdQqPJo43n5v598v9Bnp+BqhH+b7Hm5rmOK/wCNzV+nTXqcdvtjcviDIhPmUuRH6xyOtCM3R6J39oiOsuN+UHJfDfH8nRFq2+JsKTuB5PEHl8RnCRkdwYQDNQvoGe4EneCBpFqhxlImkVhFaMSiO4srJDgRm8A4sN5fEECMwZHwAIuIMAAlRgBBnxMAotwBnYJI+JBRFYASd4IAy4GAAQSQlZB5Sg0oA2RcCC0pADzaRcPMsiW0gMtGF5zGmNS54SmU6bYh6umEc68BtE8VNLPOFE8K4pIUTrjnv/qNIurxT0zNMOlOFSSHPp/xB9oX52RqE1UlwMqX9cJM+JhtSxPKTUDN4GTgYNQLOI5nBI1RLZkirz+AdSoWjIjiumHxYMyBnWntMWMaSO3Fk5MbV+1w4Tchv/CMHXafzORqfSGzbeDNUp7dQhjTLi9WqtJ4ywbmn83ny/SE6ju6chHb+r6jLf6xHnxeb9W50Eff91zt7AmCom3Efy+/D2Dy9enbUunfKrrNDqHyNEdxxf8AkMxj5vTc1G+wtPt2iVBk6cdLjfoiFiiTzyOj6vSHrZb8sOnHjpq+2EV1YQstT64U+52wglDxnacaX+sF9QT6z6Hv/QZ5Ji4pTum4j32XG3Tzq6mTw6VT3Pk4jVB3TcEaC/ptiuqlQ6z6o9z1IrV53p905yT1YiKqIqVVPq/KCG7Pbb8o4Oe/VRDWMS/OeC+MS/WDKv1fq/KfvZhGOt97gynrqwvHTtaqrAfHP7RIw7lY994bTVnP/tW/zGf/AMlVb9O3nxwX6wRH6s39POMedWc8pqfygjqrjgj/AORqn9Mu61UNSHp6f0v9Rg3l9YsW8ub2vp9oUih5PWZ4z3d2DH6VSkmHkhlO8PIHDMuiBhtZhwNr3DNKMsN5fEOOGGjUJhXTpsMtTk//APprT+I4gjrI/k8/bHccP/KMBut+glafb33HEkI8r5iNRafy293v3jeGWR435b2ub4wR/wAxfZv3pO23fe5n9ol0Vw+bo/i9gb5ekaeLEfQe/L+hpL1EBQ1/J2vqj2sHxfG9bX3f9rq5hQbSYXmIbOApO8GpPVhu5hRuCJRpGcINWIOuGGxCTsdIu4hdWKWOQumC6uwBmaX7QZatp6tf1fxGlmK/wjNVf+76YrK1PLKU/wD7w/eG0jl8sp7f/wA5H+9xIxMX/vD379g3UNbfOKfqeZMYV0f+YkQ7I/yVfUKt/wDw3Eb/APl0fegcwhl1kj/mH+6On1r/AOG4X/Jb/wABDmEU/wC8fTcMeFkn3S+2x/GHm3HX/wAWVP8A8wYqBb47L/eyp+nzg+l4Fx8TFQL/AOrmn5H2/wAhOZIQmiE1kxWSFnDMW7BimjELiKQylpC8geZ7BpKd5gzVP4/WGmphdgU20hqKensDW00rDLUrzPV/UaqnGEL7aBkSEcBGZ3iQgxfaD7f5h5JBhAebMSH07gYSkOEQtAMjsFAkgxIAAAAAAAAsxAEgBYSreAIAAAAAAAABkVwQAAABSdwSDLeAUAAAAAAAAAAAAI4AFEVgYABEAAPL4gEXEGAAAAAAAlAwACQAoEoAQSZWCgStwBIAWEAAAAAAAJW4GCM7ACuYSoGEiwASoKCVEAQow0oOGQbzGCggkzuFGXAwlW8Akz4BJnYKUCAJM7ggZncJMrgAZ2CDPgDCQCVGGwtRBCvzFVxGXEJPcFZvAIUYsoIz4mEKMJW63+sENyqR28/bXkt6gEszsEiCqrfq21e/tCfjH9Y3kBdPM7AlKED41j/rOh6X+oZcrtPb8pIQFa2FoEKMVjeIKW55OqR//wAYX9dwWdXp/Q/tCJ6WXWRf7LieNhOBKEL42p//AIyP/wDjC/qCOrQ//EI+tmL+oCYAIyJsdxvUbcDiXm3PnM/v3b/uEDdrrMfyeoE/HLbbgy8tem4IS5Dg9f8AUWef6UN8irx3PnEApE/9ogc/TVnGw6quftP4lCZ6yap9JrTnt/rACqzf6xAyKaoCXP1HBn+sT6DbFN1A7HktjEpqrjYWiuuN+5C0dbCJwN6mSHCqWn84MM3iZzyep3K8QFVtxz5wafroV/Ty1syo6jnV/vBbElvT9MYw6q57qC01lxvrNT38f9ReOsiyPRbduV1nnhz4ycbc9AZiBXG9TrOx9YOyao3qdW4NI6qFfSbKNVnHA83VXNQY6JWdPygQ5W2+cIc1BvHVM5wtwuuONiVGrLbn0xhF1LUbWH6dVm23PKDSvU12znA6EmdHcCyajzPKZPuGQfqrbbaHG3BJp9Zbc+cHXGaluznnBbyuqhhCHUGvJoWMXWeTT5yG339H/Ib2NW+rFgxJjyPKZBlm6XHm+cbRXPkwz2efp+CqhT3NPm+dGbtZTt+YopVPmR/KdD6w9QP06HI+bR/qMzWsCw5ja9OOjp/R7I8nL+Hp8sc93dj/ACX+t4efFJCSLgQ6BWOTeoQ3Or6fo9EZadRKhDz6kdfHtJuPJydNlxTqYelTNS/hU5TCm94cUxp/+n0ffaCTvGPFY6gPp3CO2YlZfEA2viEkVw4e4JAFlIDKQMAy4GAaUkIMuBh5ZBkAZFcKAAAEZ2CDOwCzCDPgAMGR2CAoWiAMvrEhtIbSQfEgAEruCVKAQYIkoGreCM+JhZENqsy2CEhBhllIfSkWDhGDzeAIEZ2GsSoXnEdxYUtwMKMRzANfcCzmEmoAVmVysxAycDRmDSYRKNJCXRNYdFekw606NseTirNF7He1BPZc+b9MZ1p7TFjGkajfVj0cOTkwvXiiYip/zmmM40rTken6I3LxNuR1tueiMnLj6bnVtrX0svZ/p6yGWanK24TSWjprzfN9P6IKXT3JkN3rOmj6IpoD7jfV+mNDB5xHbX9PtfmOjHXnTjLOfbZz2TEc1Ft+tPZCUQ3G/KNjoHxE3/eHPPVmEeTTGxx36OY7w1jIw62XPoCbTHnG3PfgLWXAb6bfQQKZbbkeR6HSGXpzSVt8moKoabfVioqFQ1PnOmK6RPc0/M6AqpE3UEZer49k0xck52d/P0hBdqHvmEVyR/hEdxxweffqJlvXGkOS9QM6xho1BJqGE2s0rQ5nMA1hsjAFE6gvOCN0JCVGL8jUDNQjmdgalBJncUvKTiDD6DEdJhxKhRaIOmYbdMHmINrWCTCg2FKUEiYHTcIHqYLd+q5+A4spHyiQ3/8AMGn7x2bAnWYXkN/X+8j/ACHHVl/aEv8A80fv7RvDCfc8hfCIR/vYhv8AaZvvP/I/bYQKIfyNH1SFj8ItP+/CG/Mzfw7hApPVto+qQ9nBPaHyP5D5z/a5QoKzeAQkKG7zCgSjBEYBmKhlzcG8xhx7eGiLgQCRHPrBdIV1Yoo59YLls+rAQ5pjO1PySvf3MX9QUKCp+T0/oii1PLJt/wDeH7xdIbNlXVxHP/mGlZfAlEZ/gMcX/eCPrDYxz6uP/wA5v/EWwRPh2R84fU2sl/u3C/8ALtp/kIcuhH/eP+YfvtHUq4r/AHbif+XR+70C+8crip/vH1j8379nePDyR7n2uP4w8448LTxZU/8AnH535e0U1yFzj7/4wqv/AJhX4EKMlCznlKaUJrQrmzE9lQifiQs4hi5ikKWL+Yt4xjGWlF/T/MGnp25Iy8DzBpqf5go1hrKYY1lO3DJ0zegaqnbxZK9YEpJiM0YkJ/MA+gxIQQjoISEC8QHEBwj4BpG8OC4cSDCS3hQAAA07wQAAAAACM7AjO4UEq3gCAAAAAAAAAAAAAABkVwQMiuAUAAAAAAAAA07wMpgJCgABpBA83gAMAAAAAAAAAAAAAFm8ADPgDCTIAAAAVyAJABq3ggAAAB5TAEEnvCgRlcAkFl8QYAtxCSMAKCQ4hpZBAdDSvyCqhASZ3CjLgYSR2AJUEJCjMAVBHuCQaglW4WCDPgCB5fEJVuAJCApZiNJktthxBOvabgr6jUXG+rbb6f0hX1Wrtw87jjmTJ0v6bPEZTEWPKXh+jyMQVyYiJHR5NKlFnX35SMyM7GfDb4CJlpEcmlkTm4+eRUJnY838C8L/AHjJVzlWwvR87fOEZ2vNzERdq1rnv4nu7+648kcp3woapWJDsehx+q1C01Kz2Va3SPaRkZbSIt3HgOHV3GFcrji3KhMeXnUasqVGSE8LEXgWwr8BalLz/TThSsd3tKv/AAtML0txbeol7Jf+63cyn3GaTsVtxnwO457J+Gm4447p0/Itbh6aW0ka7X85R7CMytvuPJi33NP6H1fewiKe6zU7f2Drx0ivlla31V6VrXwr6xUM3M6fk35ucOXXsI7Zbbvv9Qy0/wCEZjCoN9W5kWu2ZObuvbcRFYcfjE5I9P8Ae/1E49OP1fbX2u7cXcOqIrHhjza1fK7iSRn55M8r2k5lX9hkd/UYrWMaVxxtf9sS2keil5XS9dt5279pjHzH3PKN9D8EisclSNTygnaNuioxtXI7fyfFFQR5qsshXDwM9gNvlu5VKf8A3PGk3IhXRzZV7t1zMuA5wUhwHrud4rNa2OcuzUj4WHLRR3Ealcamo9GQ2Vk/w2Gzpnw5ceR8jdUwvCdQi+bm8paFqP1qIyIvCw8xqW44FIXpjOcNJ+jm+05KcccFixCb6GoKuMXWC7ak/JxhS/JSfagVOh6jmpHc/dFE9GkR3Osb/Ddt8PUNUmoNtuB9fM5jfWZM6xOSItBSWQMrhItZkRtvq2xXLbHJPtdEEG4EmoK0wCaFZsnRCA7ruBOkCyeArs0WqQ4GzecAUQQZcRXnZJ9qbphz40cEMAT6t6o1CyaqHV/T+sCTPcFcARi3q3RxhZKqzn6wNomuampqL/iEEjAFo6i9UcKrpVfkON6fOOh9v3mJ1LxA5HcR7Vd3HZ9m4ZhIMnBvTrLVttScFXRo+LW+gNJFxG242hxtzofWHGUyHBNZrciP5PP0PN9Q78P5aaue/RxZ3mlVnq/KC/Znx5DflBwmk4scb6v6XRGwpOJm3G/KD2MXW4eoj+XnZektWXSTajyPKZBVTsI0+ft00fwiFTqy24L+DPbHTbHuu47w5Z50c9r/ACVtuNrcj9D6v+g57VcF1Sn59Rta/Ry+Beoel0PNyBCn0eHMbXqNoHm5OjxZfrUujF1uSnnw8tMx3I7nWZ+15wnLQOv13k4jzOsbbyrR/MOeYkw3Mpefq15O0lSU/iPO6job4Y3HeHpYurrl/tmVfkEBStwbLU4Dzpq7KlAjOwHv+QSZOEIhcSgmxAyJzUB5fETpWSbEErWFKINrMVQIAJM3AahbSYGFkjvDbYlkVhKZklKAsGneCBUgyAIgsBKQCibElLYDRt6f1Ahbw1iWR41N6YGs33CGpbjnv4AXc7hcT9Yu4NLcEQtQLIuIBSlAGsEEK3ByAM7AjUEqMJALz+IBL7wgAlAHiWFZvWGSO4VmMWgSkPCZDkCpJwOIdG2O/FS8dmlYkBiTCckeTEOIep9QX0ZTemPSp7nPJiFSW4/We9xKJbbYfStsV85zTGse1VfJU3zfzBSVB9sVrNWcb6twNTpmoIvkjimKyhzpX1BQy5ep9cKnyxUOP/tB4nUdR+zrx4v3FIkCJn8AFqCB5k3mzpGagkz4AjMAV2AEqMKCF8Q2DI7A8xBGYgYbCrkEKMGEq3hsNq3CHJkuN+TbEtSg3pt9whMQhoXUHPoI9v37hNYRI0+s7YWkg8SQaEJaCXUiQkghSARKGCLcHFEE5fESh0jk7PUoctvt/wChjkM1H9qTW/QkL+7cOtcmp/2fNb99w5TU0f25U2//AJg/xMbsJeQ/hItf/dAR9X/T8BVUtPVo+qNF8JNjT5QGvps5vsPZ+X2jP0vyaPqj2On+EPkvyEe+VqFFuCCO4VmMb7eWUCPcCI7Az3BIQog0e4PL4hlW4QFMJ6wXLfkxTsn1gtkl1YiRBniiqB9X7+z7xdy1ChqK+r9+8VWx/JmHS+UDYwVf3TU/8Q1/iIY8y1Jg1kIuriN+frMfbnIHXHzh9Uq4X+7cL/y7af5SHLI3/EfWNWb/AFHU61/8Lwv/AC7f+AhyyKf94/5hjw8kd5fa4vjDzdj/AP8AjCp/878i/MzFGLzlCT/vpVvpyD/wpFJYwqwk60YnsGIKSEyMXETZC0jGLmEQp4pC7ieYMJa0XkAaSnq7AzcMhpaYYo0o1lKPsDUU8hlaeQ1VO3pBeWgZ3h5JiO0kSGyGsIPtKElsxGbQJDO8XDqdwWR3BEVwZFYAtP5hYQn8wpO4AojsCACACwWYgCO4K5gDzEAoDKQI94AgAAAAABZvAGAAAAAAy3hQQRhRHcAYALMQMAAAAABkdgoJIrhQAAyLiDAAAAAAAAdjAsYIAAAARnwAGAEgAAEBYKxADCAeYwQABR7gkGZ3AECVuBgAEBOVwLPeAW8WV2IJDmUg2r8gQQEBYQZCIDagkyuFK3ghIby+IIKAAIsQSogsErcAbsYQZBxRhBnwAMSE9WKGoTtNvU/0t69wuprzen1jiUIHmTl7+EZDwu4vD+D46JtTW2eZ5Xk45X2GRecftIRM8WmOk2P8t/LBQ8ByEc8karqGdRMdPbdWo7pIzv0UkW2/cZd48ccoPKtizlIqC5FYkZIiFdTHSroJLdYi7rceJ3FViSqVzElYdrGIJjs2XIVmcccUa8237CLcVuBEK0o7mnqOf5ewWrWPLfXFAkSW22+r8E+3+hWFa884LKox9PJ/KK10/wBYOqrG6CtxwNErTcDplwMRlmNIZJjM7T8mDXUHP1nv4iuBqW39MawwmTzsjUz6nmdn6QhqWEqWE3IWV2XnAUoIuQGYgNnNUKz+AZzEBqgbfayM71gsFP8AV/TFGy/puCYiSPHjI6Zg88ptzrAlUnTCDUGnVitr2/cipSpIaWYYAFdrnQ8ygRSOwfadEbE3Qb0/+oMmwHEyAlTotMiK8yGFIEl10NGXEUDGX1gZfWHcpBJp7wDZlxBB3J4BBpAJACgABEXEEFBIAAAAyLiADKtMT4dVkR3PKCAZcQMviL1vavxlFo5NlT8YOR8nV/zH/oNVScYtuOaep+6OSkrT8n0BLYqLkfJ1i/f8x6vT/kclI7y5cvTVu9EUeux3PnOwLVuoajg4DRsWSI/1PrHf7zG8pGNIbmTUc7vOHtdP1uHN8/Lys/RWifa6cp1twUNdpMOqNrbcb7fREWLXo7nzgWqp6jg64ik/fZz1x3p/bl9awJIjyF83b6Hm7w1TcHuTPm1o39w7Cs48iPqOZFimSluO51bY47/jse+UOunVX1pgncE6fuQQnAkhzrG/5h0ptvnHzYmsx22w/wDjaLfq5ccfwTUG8/Vo9+Aq3MNVDU/u/wDMX3DvvMY7nzYhP0SPqammKT+Kx2+1o66YcBl0uRH8o2tHv4CtU05qaY73UcMR5ja23G0DNSsAt6mo23k+/KOLqPxOSk+zvDox9bS3ycpcb02+sDSEDa1LCEhtxbbbf1fv8fUK1zDEyP5RvzvN80cN+ly1nWnXGWlvCjbZ0w6rcLJyjSNTT01/WEd2nSG/m1/VymKehf8AY9SEYAOqa0/8ISTbn6sU4r8iAklBCicBkoVOQwsBBA1bxMIkoKDC3fmwnP4/eLeEJBHwBGsMEoDP4/eI5nE6bwQp0Nmr9YGs3rEbTo6pwJJfeEGYAg0cNQBHYN5vWDLeNIlWTub1AEoJQlwSGYbjg1hUlshZwYLbn76QiHB6zq2+mLiNCc8p+6OvBhmbbllkv9HI0Bttvqw+UdyP6fv/AEDrR6YsNSO42PVrXi51Aqbp/wDu2fkIEqfqeU9/sE+stdtxsZCbL03Fjm6jJ6TTHTkkSpvzghOz9vV9P/UV0mYIipLg8bN1f066YoPSXvf8hEMwS3AWYx5178m3E2owkKNIArsJAB5fEGJCQlRBwJUQBvKQMKNIBJAJCFfmHcpAjSAi5SCkpDplYEC8QSRB0IDiQWOAGkKykAoBDeIMiS6I5lYJVs3/ACZq+TzW/q/gOZ4ib08SVP8A5hZR0jkwV1k1v6JDnmKkaeKKg3+0Gu+0Mph5U+E0zp40pjnpx831bWL1DI0/yaNPw+wbz4TDP+9lKc9OKafvIxhIXk0D2cMeyHyP5L/NKxI7gZiBFvBDaHl6LI+JBYbTuCk7xZBKtwbV+QdXxDagBsl1gtjP5OKxkhZL8kKyK2aoUVQKzaxdyz/wiknn1dhWV8flQIR8oGqgI/uXp84a/wAZDMI/vH7w1EJX90+i81/jIVl0x5h9Tqx/8NwtL/w7f+EhythP94/5hjqVW/8AheF569Fr/AQ5dG/4j62UePmn3PtsXxh5y5Ri/wB8Kr9N7pevKnd9ooLmNByh6f6YVP0tYvwL8NhCgykDCfMnkCbH3iE3uE1kgshaRfzF3B3JFJGFzDP8hlZrRfwhoqWkZ2F5np/5jTU/iMrNYaqloGrp6ewMtSj7A1NP3g0XkfyQkpIMM7xITuG1fCh1AkNkGEEJDe4WDqdwURcQlO4LT+YBRFYGAAAAJQMAAWUgDK4MAAAAAACAAZ7wQABIUAASAFAACSDB2MCxgAW8KCApO4AYAAAAyOwURhAUncAWAEgyPgAMAAKIrACuYPMQKxggAUQSFAAEgA83gCAAEZ2BhJlYAlSgROAzQEKacAKzgZ2wgmwMgBzMQMMmkGn8gCz3gyKwSFJE7UAzsG1fkFq3hKg2GjOwQow4og0r8hAQCM7AwgTsAAAASCM+AbCwlQBtYjPyG229TUR93v8AmHXjHH+WjlJbwvDXR6e5/abtlKy+Yjae+5bT+0iO/AVm9axtrTHN51CLy2cpjdLo7tDpcxC5shOV5TavJIvYy9Znx3l4XuPHleYcqEx2RIc6a/S2nbuGwrFWkVBxbkiQte/pK8T+8/EY6ryes6v94cc5ZvZ6uPBGOjNzKVH+p5v1jFDKjaedvtf9I0UySM9Un+s/9I6scsckQppbDen7+/8AoKKSjU+4XE0+s1PM/mFY8ptvyY7sfhxXVTpNt5xWrPrLCbL8oYgLMbVc95NrCM3gFLMIF3PIAAACYlAAAsxAZiFgYLKQMAB9mwslAgB8+7TmqCz+ASRXAsYnYMzsCI7AWMEGwrMQUlQQRXCg2HCWD1fENACQ7m9YAQW4GAUAEgAAZBBlwMLBHuAIykAZXBgAEAAz3g8pCNgiK4MisDIuBACQWUgVjCgaSAJykDyeIdIgBrAb6z6gXHdkNuamp9L294PL6wBetuKkxyaGmYqkR/KOZ/SGlpuJOcOeU/mHNzQLGkuuR5CNPof9W0d/T9TettS58mGPLq66p1f0AyxVRml1D5OgNMy3NP36I9j9S4/QdChVP9WJaZzgwUaoOR+sF1Eq/OG/MyDswZ4tHdjkwfcNYiph9M/+AZlEkPszNQdMXrZhOJflIbccEnK243tGc51puCa3PFu1kembmU+O45+8ITlKjufNizXKDBrCaVt5Wi1oU7uH29TyaBAlUZv9WNOawy6224KTgpb6Xi9qufzcNajnVt93R9Wz8A0vCX/2h0IoreoCdhan0ByT+PpLb9RLlj2GZGp5MV0ikyI7nWekOvrprYgSKE3Iz6n+EcuT8RE17NKdV+7kpo0+r/mEZxwdGcwdH6bmn+6K6XgnrNRsedf8bmr9OmOoowxn84CN5sbM8H9X9RXm+q3eWzcYrJWFHG3EOaefJ77Bhfo8tfML0z0szhvBCpGmLV6myNTq2/4k3P8AL7zDJ01xz5v39Qw9O37NecK5UsNc6MTuZ9Zp83X/AA8d3ff7g4cD9mK8ZOSvKSFazf8AAJxUtz5tvprTm4f6h+Nh2Q5837+sXjDe30c61V7JtuOCe3BF7Ewlp9Z/Xo/kLWJQtP8A+zwHbg6C8z747Oe+ePpQxKP2HBYIpQuXoHNw/CabcHqY+kpXswnNNlaxA0xYsxtTq9MTEMabgfJY7KYKVhla9rKeXD6tYq2urz6npC8nOCgmLGOT2StT3GJzjfk9QZWoob1Fi4lyfm/f7Rn5rrjjnWOe/iPF63LEuzDRVSENiOaRKc/MMmjuHhXl2xBg0AyQHsngCMriq0mDR3AjK4cMgRlcEGgApRBIKAAAALAAAAAAZBIAK5AEmXAwk94WoJMriNtRWMLSEXMOJ3CQ6ncAoGCUAYdIRl7xJWIyyESNryXK+WS/+XmGGxmn/fCb7M3rIbTk1P8AtSR/yxkMcJ/3wl+hl/Mbf66YS8zfCWY/tilOfszy/mX4DnEEurR9Udc+EhD1PiqRp9i6ft+7Z3Dk8JPVj1+mnljh8n+Tj/mSQZbwD3gWMbvMkoGneEp3BZbhdmSsIC18QgA4yXWCye8mIEdHWC0WnqxQUksUlQLqxeyk9YKWqJ6sRK9J9ylZRqSBpYbGpzRvz9Zv966i9/YM9Db+UDSxF6bkdz0Hm1e0lEYrLor84fUiqF/uvC0+xzdtSf4CsOYRi/vH/M/iHTp56mE6e56cVr/AkcwZ6vnH/MHkZPL7fF8YecOUL/4wqH03u16iIUQ0PKJ/8YVNv/5j/pIZ0juIYSfQQnMCGgTGO2IkhZxSFxEPsewVEY+AuIxdiwzs0ovoRjS07zBmoJDTQC1Mgys1hrKSNVAIZWkp6waynnwCq0rtghIRvDDIkI4DeEH0EH0BlAeTvEh0KCQoAsAAAAsICrEEgAAAAAAAAABAAAAAA7GAW8A94AgZFcCxhQAAAAACykDAAAAAGRXAMrACCkkEhxIAEXEGSQApIArGFAAAAAAEAEgA1AgBXIFmMAysCAGSgMxggBOweYwQASZ3DYUAE3MC5iAFbwQBmEgFBStwaLcFKUCNDMwhagSlho1gqNaw2agalBszuJ0BcwQAASAEhQQZ2EAjO4Qe8C5glGJhLO4+xhT8D4bl4gmZFuoTpxWf1r6i6JFfcWy5nwIjMeJcR16ZWJjtUqEhbsh1w1OOK84z7tvDcXgOofCJxt+kGLF0OHIzwaJeOnfZb5+UUdjtcrEkvUY4fUH9Pq+2ODNk3Ons9Ji403JqRI7Yo6m424Jbr/bFDU5Go2tv01doVp5b28Kac/1itPwFXIcb019YBLU509QUMqW5qaY9DHV52SR1FTbfzmcU0p1wSJbvV+T6YrFmO2kacV55G3HRDeUFuL02/p5hGUY3hhcDO4IAIUYliVmIEe8IAAKACTMEZ2ALzgs/j94bz+ABK7gH2msYFjBmVwY8J3aICwWUgRlYEiB2MAt4MisAMAAAEaAGneCAA0MzuBlMEDzGLIKABEdwYAArEDAEaBXIJB5TBmVxARlIGAAJgAAAASFFuBkYQR8SB5vAA4RgyK4SkLTuFokLbSHdE+8NIWJaCGtQwbAfip6xDnb6IWH4zY6MXezLJKZq9gOMrEUj03NMIXI6wdsXc60UvTDkWbp9WKl6T2QslC9MvH7V00zVTcD/AMafONjJtzXG/KB5M4dMdTpT06tczVtQT2ZuoMHzxxvyYsYVa02/qeb+Y1x9X3ZzibFyW4Fsy9QULVUbkN/uhyn1D5tzJ94669XW0svTX5vCShxsVXOW3PnAy3N6xbfmDqjLVTS5N3TcEgpDYpud+AC5H7QX9SFeMrkIcJsV6JnVgnZrYnnBxTer+gC0G3BCTKCyl6YvyqrqyQ7Tmw0qktufNoD6ZWo3qBCpemI4wjdlW/QW/wBWIcjDEfT1NPp/VF4t/wCcCzdbGc9Pjt9NPUuyP6MNufNo/hDLuGNPP1f8vvcbBKm2xJU2242M56PH+y3q3YOPDj+TFvGpTf0EBNZpbkdznkf95IdpdWbkfQX6IzrhrW2pTN5TmYDbfzYdVFbCm3m3PJgKkD0IpXiw5WQ5sLnDf7oyq5DlLmafT7Q17khsZmtQucdZ/wBQ4+p9sbhti93lOjzG5DYU86KOFK5u3+8HX6i25+4OeOo7NeJcqRqCiqDvV+ev6PpCS9UmxRz5zfT6xGRfRSpPf4Dzuq6r7dOLGr5zv6vOKx3iHXn9RwRlGPnsubnZ3Ug2EGQWCykMWlTYQHFJCVbhVMmz3hJlxCzK4SCDaiCDKwcVuCMpAoSADPeCFgAkyCgACLkCVvCjIERWAJABqBCJaVErcHEBkOkVghJ4EZXBg1bxIjuiKveJTojqIBquTc/7YX9Nk/x/yGc5QkaeMHfpti+5Olf7wI/5Zio5S0aeLFuemkbf6sLuAfCHjalPpjnn5l9L12K34H7BxSIO7/CAb/3bhOeeh7N7+P8AUcFjK6wen0vwfK/lf83/AEnGXAwAnMYMlDqeTcskgWIAlgwUIBEVg4ogRJFw7FLrBYuH1YhRUdYJqy6sBVyBRVhPVr/i9/YL18U1Y8n7++wUsmPKpiF1gvWv+H/5zX+IiFLCR1guc2m2hz0HEK+xRGKOmnyj/p9S53/wnC/8q1/gIcvZ/wCI/wCYf2cR02aX+59P/wDKtJ+xBDmLR/3j/mHmHjZfk+5xT7YedOUc/wDfSp/Te/6Un+YzyRo+Uj/4wqH/ADPyIvyIZwisJc0z7khBiawITZCYzuAWkTiLmGYpoQuYZ9gyGN2tF/A6v6g0lNLsfVGcg/8ASNJTD7BjNpDXUxPv7BrackZKlFYa6lgsuGRISYjsiQjgNq+BIQHkBhsPIFg6ncFhtIcSYBSdwMAKsQAwgKPcEgAAAAAAAAMysAbABmdwQAyK4UEp3hQAlbgYAAAlbgRbwoFlIAYAAABRbgYItwFiAJCyMJUAneAcBkoIAAOgAkgwCSOwSZ8Ao94IyAJMwAStwMiAEe4JCzIAAkysCBmdwQABJ7woJPeABbwD3ggABKBA1AgAIgFEDI+AIzANqINGVw8Z8TCFEJhWTQQHDKwTlISgjN4AZvALykEgEhAcy+IQoRoIMrDGcqmOo+B8LyJjbiPjCWk2YKeOoojLOezYSd/iZENTW6rDodLkVSoOZGY7ZqV0u1bgXif9R435Rcd1DHlcXVJHQZR1cdnNsQgvYVzPiYxy5OEdvLs6TB6tv4YqoSJDkh2Q44ta3VG4pxW01Ge/b67n67inldYLKWTnT6v38BVKVqDz5nk9uteMcVO9Fc1PP6f4itmU9xzN5g1h6fQ7AgSk9tzT6AtE8VZhzmo05zUX7RlKjHcjudZ/kOoTm29Rep+7u+0Y7EUVtyOvq+n6W3pe/tvYx6HT5HnZ8cMY6oV77rgspHV/N/kKySXWeh9EelDzZQnVBozsFqINq3jarln5CMwgzsAZ2CQVGR2AzeAIATABnxMAAAJCAApQSIH2qI7gwRFYKIrj596AgDLgYURWBmQuG07gYPKYIFdgAADMrAbDKYIGneCA2AAPKYIEDTvCgkiuFCwK5AwRbgYABKgoFYgCQAaiBAAAADMrACABp3ggBkdgrN6ggKLcAWSg+y8IwBGNYujSxQ582L2lwnHG9TzNv2jNxVajiBuaI38jHd0vuc+VQ1FnTc/9IgLPTFpWUONyPPFLJc6sWzTxRSBG+5xDqZogm4E5iHLF5bcU1cn+cGh3TEHMQWS3OI09WyOC3afb+cC1HpuI0/chVtvB7nn/AKRrXMpONbMzNP8A9IdTOcb8m4KMpIlNvi8Zmc0amm1XUb/lyhSqhpuDIOy+b+TEhupag669XLOcTWHUrBb1Q029QZKRUHNP3P8A0IGqpuON/Q+iNK9Uem1iaq3p9W4K6TWtNzTccWKdEnqwTi25HlO2LfqpR6cNXTqg255NwTXH/nBiYz7kNzqxbsVbUbG+Pq/3UtiaSJODrkjUGcj1EPpmODpjqmfprZ2U42HG5XV/+4Vb0nUjhEeU3+syDSOoqpOOy8U8FonCnk1OO22vrEfxClaxNHbcX1nYEz1lK+T0btmt9uQKCq03Tc5xH9LMpIp5GMo7fk//ALQrpeM3HP8Aq37v9Rhl67D+61MF9+F9ErTkPyjgfexXD+ccR9w51MrbkhxQgHL/AGnbv0vw+webb8vp1/pXSF4oh9PrEfVFNUMTt/N9MY45DnlNQNKdcHNn/KzeNQvTpoqvnK7p/wD2uIiLrDjjgqsxgGdxwz1uS0NowUhJcqEj5tzJ9URlvuOAgmxjltkvby1iIJzeAIzCgkZNIIABmVgdiBJJlwMNrSHj3BpX5gGggLMuBgjK4K2NrCA4ZcQk9wmFCQAABISe8EDPeBcwBGQLL4gwATBKkhAdDRlwMF4EncHAgi4EFJUCTwAAABlZCOohJc3iOA0GAD/3ga+qsQeVJP8AvJH+m2JGCF6eII/8ITystOfHkL6v5jSJ7MLuD/CAa1MHxXG/MkF+9mIy/oPPbCh6T5cWG3MD/UczfVtb2+GzvHm6Mken0fwfNfmK6yRP8JQMi4gwoisOx4lwTuCy3BINO8FCyLiBl8QQAnYlwy6xYlOkIsXyglSPJiEaVrxilrCfk4uHxVVbyahErQqoB9YLh5OnHQ5+0R+JCoheUFzIX8jR/wAxH4isumnyh9Q31f7p0/8A8q14+YX5bRzOOWnzj/mH+I6U6r/cun/+TY//ACZDnEfc99Y/xHj38vuMXxh505SD/wB8Kh/zC/AhnBpOUkv98Kg39IvwIZ2xCYlhaO51oxOZIQUbxNjiLIWkYuIuIpCnhkLmMV8gxu1ovaadhqKcgZinl2P4hqKesZtYa6mE37+/iNVTBk6UVxq6coWqleMeTIPIDLBh9I0gPIMPIDLZCQkhYLIrBaSCQtJgFBYJO4GAAQZ8TDhnwCFbwBAAAADTvAUCAM+JgEmVgeUgYAAAAAlbgAM7AwgLAAFlIGAAAAAAA8xgyO4SFFuAGE5TCgViAAisDIwAADiQYJIBnYAkEagFBCgBGfEw4kNg83gAUCMrgGdgRHYADKwIGreCAEoJBnvALeAIJCjIEZcQBABJncGR3AKI+AQowZ7gkARnYEogatwSZiYVkg9wSFmYQZ8TEoAEoGEq3gCMwkGZ8AkzsA4/8I5moOYbiOR8/NI7xuSOlsVssV/UPL7rzep1jmTJ9Iem/hLYljx8Dop8dz5XNmIby7Oi2glKUZ7+KUlYtpnbhceHMRVmoQ6xptuLQhH4DhzatfT2Oinhj3/LfSzb+b6f7xCokN6YyjeJJnzmfs+/r4C4hVvnnVuOIzjmnHMO2MkWSlr/AGgJQZcd6zTBKVqNiFts1W9RvO430Ol2Rg6nLc+cczozDoNeZ1G16fb2q+4c6q0fT/cHb0zg6nwzcw9TqxHWjU+bDkvq3PoCG9Jc8n2Pqj1qvHsiul1gaWFq/IMrMdEOaxB7ggzsDM+JhJncEAe8EDuYIAsEZ2BXMEAMzuCAAAfa4Hl8QYUkeBp6AEkDKQBnYGLK6IACjK4SJ0gAAAdjEggAZbweUgCQZbwZFYGASZWAPeFAAEABYTmMAQAAAAyK4IyAAMxH2EmQAPN4AZvASCAAIwZHwAEFEQAAAAjLiDAAPw/Ke/8AQxuKM+3po6zsdH/UYFJiwhz3I/zg7Omy+lPdlkpya2vx29PUGNnl+rFxIrPOI+m4KuWptxsadRlrf3QjHTirzUCzeASe4JHHt0HM3gFE6GQebwFolGj5K7gZLDCVBWbwE7V0fNYTrOBvP4AiWJ5GjinNQEk3AnP4A0uhzNQntut/OeiHEmKzVA52XeLxlU9NYvPufNgye+cFZzoghUoW/VI9JeIlCQl6Pp+UGXKT7AOcud4t+sPShovjHm7nlAtWIG/rjLLecCdV0Unrbno1X72IXPmxFcrshvyfiKlO4GKT1d7fafThMdq0iR5Rxf8AFb2b9ojqkOanlA0ZXBHvGc5r28yvqClvOfrFhAIy4ghX1LGgBZSBmYAokWUgMpAzMAAAgz4mFHuCQTAAL4gAzO4rKxsFl8QalAAsIy4ggoAzANBCyDp7gky4GCJMGVgQcUEGVgQQe8IV+QcMrhJkJhQ3lMEDMrAZjEhB7wC3hQAAlbgRlYKAMuBgEmVghSQtW8Jy+INKkGVgEhQAiEnQAZHYEJDawwZiQ5uEdZALTCi9PEET6wl8ridOoQnPX4+v77Cuw51dcif8wvvFxyvJ6ynufS/oLx4Y3cQ5Y2OcYDkfQVm+zaf32L2jzRF3D1Fyqt845P6h7PxL8to8usLHpdH8f+3zn5mPfE/wkBYQFjueFIyK4MyuHojPOHENt9tasv2jdr5GcaacKRHh6qJrhNtqSniZeJis3rXyVx3y+Ic/CBrKlyc4so9QRS5lHlodXfKnTuarb7bfWe8UNTotUo8hEeoQ3ms/Z1GzL8QretkTjvTzBMTiJMjyQdw3AbmVSJDc6Gq5lzC9xBhiRDmSIbfTRHtlVtva1yv7BZXjOtsY4Yqqod2/fxFs+Wm4sVNQ9/vFCFRDT8oFxM/7vR/zEfiK6KkucCfUurp6PrEDppPvh9RnT/3Lpn/kWP8AARDnTXzv1lDfqc1MD0xzsfI2uj+4Q5xH3O/8wx42T5S+6x/GHn7lLV/vhUP+YSf5SGbIrDScpaf98Jv1i/wkM4JhzT8jqBMjiI2Jkcgshaw/zF1DSKaILmEfYIYS1ovICewNLTC7AzUFQ01N/IUaQ11NSNXTyGVpR3GopxiYWXzQfb/IR2T6sPIG0CU2QeRwDKDDyBIUkw4W8ICyK4BZHYKCAsAR7gkKPcCSAIAKIrAjO4AEVwQAAAAAAAAAACykAGUgYAAAAAAAAAAAAVcgWbwBAAFXIFmMEDI7AFABObwBkdwC0mDM7giMAzAJMglQUZhJncAQAIyuDAAAJM7gEdgCgARHcEZ3AA94IGRXBAAZhIAIzsAJW8AiuBmMGW4ADK4QrcFGdwhW8ALmCACVfkChKgQBnxMER3E7BhAUZ2DZmGwahGkyW47a3HHMiEJPN/n4BFSqUelx1zJDmRCP5vfd7R515WuWdyY3Io9HkZc6cqlZrknhwMZ5M1cfl1dL085r9vDH8tuJYdcxRIbhuZ48RXR3H07GR242HnrFzkdtxchzLnzGlX27PsGtrVYc6bjkjOtfaHNsSnImZ+s7fr3mZn924edjvzybl7mTHGLHqGjw+3DqkdGp28vZy2P1BNWw9Ihuc4h9j77cLl7faMXhvErlDmfF8xxaPOT7T3bbFa3tHTabWY9Qjp6zPn6Kel+PiN7xxnbnxzE+GfhznHM8eQ2tDqLdr7y3d4npkhubTG25Go3nCNNzvGemo3lt6a+x00+d9mz1DG1ymNyM7jfiro/cNPJNxsV0hGp1Yml+FtwpevKHJ6nFcjuL5x0BULaHR8SUrUjrkN5P3vD/ACGElNafV+ZmHs4MnOHidTj4SqFqDC1CTJIRFbx2VcNiTK4SFGVwkEAAAAAAAAAAAGQALN4APtmZXAIrB3L4gZfEeHp3mjK4Vl8QvL4gxKNmzSAZWDgLL4ggjL4gZfEKMgebwAIyEBl8Q4AAby+IIOGfAEAQAFhJncE6IVvBBYAGiAAsAEEkVwFkFAzKwBrL4gZfELykAkAjL4gZfEGAAAOxhQBFwIAWUgMpAwtKBaAyDLeHybDaki6dGzWCzeAUe8EKzKCFEEhwy4ghQIABmdwQJ0AMjsCCcxhviaLzGCUoJuYIRs0VmIJNYMiuAZWDZonN4BCQvL4gZfENrEmdgRncLy+IGXxEBsALMgRlcAjKQMLAE7V0QAFHuBGVhKCcpAjKwUAAQCMuIXlIDKQjYRl8QQWZWBBsJACgWXxELQIAGRcQZmCSDK4QoOBAFSSK4NQIysFAsQAZBWUgMpAGwkysHARlxAMK/MIMrh1QQZcQRMGwSgoysEq3CYUk2CMrhYSJQQAFHuBZjAAiuAoKBGVwDat4IKMrgjKwL1IBpAUAkFjqCBmVwEEFZfEA0oR17xJWIyhUSaCr+2I//MIaDldL5PCc8zMM5Serqkf/AJhDU8rSf7LiOftEeb4kNK/FjdxvlFa1MB1P/k/5jyhF3j1xjVvUwXVW/wD5dafy++48kxy7f1jHp9H9vnvzMd6pAVmIERXCkkO2XgplONyPMjyPQVm4/cPZ2DsU0eZh/DjnOGlrQ80lSUqK+y24t522GMPhjk/wvWOTOmVRyntavM8ynstjuRH3W2XP2DO1bk6hx+TebiSl1CXHm0xK5HRc6HR37C3bt5Hw4bhxZZpf+3s9Jjv0/v8AMTD0fiyPT5GKMOSNRrV1lt8OkRl3cdw4t8Lmlw49PpUyPHaQ6uQaVKS2RZiy8bb7WHKuTfEONMcYwpmG5GKJqF7VMqU4Z5DIuBX/AB3kOncpvJXiSoVSmU+uYsdmxJEgkpU4nsLPZci3bjP1Fcr7bhFfSvHdtkzR1eG0Uq4RgtjUxJTG+38oQlXt/wBB0zG6KfT6hIchuIWtbeZxPonbYfrMjIN445Lv+yeqUysNzOdx+cZfG5Fe9t20hnJ+J6XUKxNmTOgiRZSUq9VvvHRM853DyPTnFX07+XPJ6/lDv01GKad5JYt6pp88d0+xmNSfUKWUvti7nVzKusFhVesp7Tf0kfiQrWvKCzndXDj/APOQr7xMy0x/OH1A0/8Acelf+Ta/wEOctI6uR/zD+4dGT/8ABlK/8ix/+TSOdteTkf8AMMeNlh9zi+MPPnKV/wDFk39z79wzmXxGn5UC/wB8Jzf1FfdvGZER4c8z3OJEyOQiN/kJrKQkWkMhcxuApoguopdgYN6+F5ALsDS08+x78LDNU8vf7BpqcYqtDVUwaun+TGWphDVwEi1Vl4wQkISGGdwlIGsB5sg6kghvcHCK4kLIuIUW8JI+AWkAYUe4Fl8QoAkjsFAAAACMrgwACVAgAAAAAAAAAAAAWYgYAAAAAAAAAADymAIAAAAARlcGAAIisDAAAKI7gs3gCAANLdCm3dRvUBKCEp0wD2YgMxBsAAFKCg2SQsi4gFEVwLGEqBAFABII9wmJBhJncHcgkSAFhKd4M9wjSNkmfEwnMYCt4Tm8BCowgzsDMwgz4mAIzsCI7AK3ggBLMQKxVodHhrkTHEIR9IJrlZj0eGuRIcyZL5U5rbftIeWOV7ldmVxx2n0uRkRlyqUlR7tpHtv94yy5fSh19N009Rb+D3KzyySK5IkUulyMkdCjSpxKvG+z7LX9Y447Kcc8p5/v4iA9K1PfxAYkajf0x5d7zedy+ixY6Yo41hBmRnJDgr51L021uON+b2hqm4un++K+rl8n0/4RXemlqxby4lielyJkhbjfQdzZUq23sL3Db1Up8OO3I6eRPS++x+J2GsOiN9Pq8mftfS+78xIjYe/9Kt/27bjs9eOOpef+ltS24CBNckN9ZkFrDic4+bCo9Jbb+vs+yw0NKhafzeT6Wbs/1GF7top+7L1elaef399u0ZmQ2Ok4iab0+s7GXpfSuYwk1v5wIktHZm6oj5Ov6pjnNda03F+ghXv/AFHSqn1bf8w55iA23HF+f7/hsHqdHPZ5HXwyL6hHUYlSi0xFVuHq1eNJIAMiuDykLIJAAAAAAAAAAAkHl8QH3B0vANGXAxYG2IzqB5FqcXZtEM+AIKUgJMhmkAAAebwAEAApQZXIbbAPArkGUym3Ao1iNp0dABt+TBiUGlKDaXg8psAmgCEqBhViBgEBVyBkQPL4gEZvAKB5fEESACARlcOKSEAEmVgCK4MisFEdgBEXAgokg84GcAskhQYNwIU4L7Eol94bcW2I5qCT3CNhZqCFKAIrAxWZTBObwBBYAja8EABRlcJMuBiEgADIrgZfEAkisDBkVwQIkSQYAAIAEZXBgAEABWUgCKwBILL4hZlcEZWAJy+IIKAAJACgkAAAAAABGVwD3AFuAFl8QQUe4JAAJsYUAATlMEFhAAsviCMg5lIEZWAqbMrhIcy+IIyBYkysCCwgAkysEmXEOBCvzANGXAwgyC3FabYQASZBAcMuIQreJhnJCiCTLiHAlW8SggAGZcQQAGQAAABKghW8OHuCRVpU2oBIMAEniMKIwgisFZfEA0oMKSJKgy5vACD/AHyP9BwhsOVP/wCH47n0i+y5DGxy+WNfWIbXlJT/ALro/c/Ib42d3JsRt84wnU2//l1/aPH7fbX9YeyKon/d+oN//Luf4THjtxGnMd+sY7+l+3gfmY7VOkVwoICx2PnXdcC1zGkfk/Q3D0pELTNKUquS07isWy20rF7Q2vlppbeB6hhOZS1olyGXI6XE9i5lbbu7tpl7e8S+TDFVHj4H+L3JjTTrWfyl+lcvHYfsHFK5puVCQ432FvHly+s/yHPXHu07epOeceKOM/S65LsTt4LxxTMSSM+lHc67iaitb7t/sHcMe8v2G8STKf8AEer8kkIczKSZHbZmvv2FwsPM6CGk5OIrcjHFKjyOm07ILMlW7v2jaaVmdy5en6q+KPTr4mXbeW/H1Dxxh+jw6PIWuWl7UU3lO+1PG+2/3jg1cpFQhuLbmQ3Wlo6XSTsV6tg9McrWHKXDmUJynw2kO84NKVNptstciPwuV9u8xkKwTkyRNp9UhtZEJy5lJ7RGRGR7BTFaKx/Dfq8M3vyt5eelEKuobxf1VhuPUJEdvsIcPL6hQz09sbbecgNI6wWVWP8As+O3+0IVrXVuCxqhN83j+hrIzfaVxP8Aqvj/AMkPqG0j/cemf+RY/wDyZDnbO6R9YdFa/wDgemf+TY+zIQ522X94+m4Y8XJ5fdY/hDgPKoX++Ev6qPwGWSNbyrt/74SPqoV935jJJER4Y28nUiYyIje4TWEiLKrKN5gu4nv9txSwyF3E80Yt6+F3DNzoDS07zPfxGagDT0suwIleGvpI1EIZelkNRT/ME1Su2iElvcIrRCQgawJTe4OJ3hpsg6kSFkXELSEkQUkAsisDCU7wM3gAUAAAAAAAABAAAAAAAAAAAAAAAAAAAA8viCAAAAHm8AQA8xggAAAAAAAAAEZXAIrADBGdgDOwIzuAIAAAAWXxCspgEdgDO4AgAAABKBAAAACsQBlcAisASCykDM+JgCdo0AJQMErcG1TZmADMuIGXxDQQoEFHuCQ0G1AEfAAy4gJEJecuXTGzkisSMPw5GRqJfWVqW4ER8eG0rbdu0eZalKcccXp/zecdx37lowpUKXiyp1Dm61x6m8byXMp2Te1y8LH7mOQFSG3HPqXzZtm71jzc0XtPd9N0c0rjjTLK6tvU99orDq/M5CHHMnaGhrEbm7a/qjmNfm6bnV50b/OL7NgypTlOnTMuwR3m5EdqQ25nztkr7RBlx3HHOrBYKNyRh+FIc89kv8vuF/zNHukYXjjOlolUxae3+rEo6e222LZuNpg3UdWIhLPoY6z6guofk+sEVSGwzIf021iVJhDxBIb/AJuj+f2DFVFX7gvKlO/MZaZJG1IY2lTVd3q1++7/AEGCqqOsW56Y21SX2xk6k3+Y9XpfbDyusjkyElAiLIWcpPWfTEJxsepSXiXpxRsviEmVxJyeIfjwHJHk/wB4Wm3FWtJsrjKwWliQ55Nta/qpG2o2H6XHb1KhkXnT53mn94vmnqPH6uPHQhCPojnv1UV8Q66dFN/tyhaXG3NNxvICHVpFNo9Qz/J2s6/olcYHEWH3KXI6vyS+yLY+orftPlTL0l8cb8wpwWbwAy+IGXxHQ5X3SNpxsIdQLN6M4235MQpCHB5unZtXOMBhTYmraCdAYaNq9RBBncT3WWxHW3+zFUoht6gLmjfzgkZfEBKRGk7Nk03+4HMviFZTBp3BCBEkGRWBgsxCQDK4IysAZ3BGYAAyK4Tm8ADWAWrcBmIMmoEI2HjO4Tm8A2AG06GpYQZ3CgkjsGzQjMAAAQmB3MC5gWMECeIAAyK4IDiAAAAAAA7GBYwTAjMEZ8AYAGyQAoJMwNgAAABsRlcFl8QoAECsQBlcA9wMARFYGAAAIyuAZXBgAEmVgkyuHARnYAkICweXxBXZFjANIXl8QMviCxvICNIdymEmVwCMviBl8QoysCAEZcQmxBYABoy4GAFmQSZWAEADy+IIy4GAAIisDMuBgAVJIrggsJVvBYgyCcphwyBZfEAhW8JMrhwIANKSEBwy4hKtwK2NGQLL4hR7wQmFZIVuCDK4UogQlBJ7wQM94FjAEEhQABB7gkLNIQZcDBaCTKwNIJW8AjsIlc6FBINIgJUQjqISXN4jrIAhs+sR9YhusflqYLa+qj7O8YT5394b7GRamA0Oegy37/cNsPllZyqZ1lDl6nnxz+9I8cyf75I/5hj2TbUpbzbnnMn+A8cTivVJf/OX+I7+k8y8L8zX2VGFkfEglO8LIrjtfOcXVsA02h1DD+nMp6NXUy6mz/UbWtckeE/+zuoYgjt5JbTZuJUlXZyna2z2cBxiiYuqFHj83j5FozdlXm953v8AkOv0zE+KJHJvNht4f5xEltrSp7NtIlFtO3d494wyRbzt6PTTS9dTH04phClN4gxRT6PIcyJlvE2pXGx3vt79li8R2yp8gX6Nx/0go9YXqxHiU2lWxd77LH3/AIjluHMPYgodUp+IPit3SjuIcSrLnLZtvxuXgO6Yg5Y6PMoa4cinyGndZGXonuI7ntMvDiW8+O8Lzf6R0uPHqfUjuh4raxhS5FEkYoqDUiIh5CkqylfPbdctpkViP28BynlCxhVPjyoR4cjql27Kezs3bz3bh0nlUxpQ8aYfp8PD8hciQhwnFNp2GmyLWPduPw4Dg1bgVCHIXzxtaF5vOFscTbyp1WTvxpO4Vbi9TO452+0KiavrBbCqll1g6HEjN+UMTql/d4/Y8oj93aIrSA/V/wC5s/WIJXxfOv8Ab6hRD/3DpTn/AMjH/wDyaRz1sv7x/wAwx0KKf+4dK/8AJsZfaghz5k/7x9Yx4eXy+7x/CHCuVw/97F/8lH5jGpGz5XC/3sW3/wDLtq+9QxySEVYX+RxvcJ8cQG9wmsGIlELSMLiIR9AU0QXcRApLaPC7hjT0xQzMIux7BpqYQzXhsaWY00HckZWnbxp6efVi1UrxgSUCOzuElA1gPpMPp3BhoPEdhIcT+YWGg4kAYAANO8ACOwUCIrAwACVBQSoAQAAAAAAAACzEDCT3gyO4AwAAAAAAAAAAAAAAAAAAABK3ArmANW4DMQMIAAAAAAAAAAAAABGfAAM3gBm8AQAAArkAZ2BZjAKCTO4IAAAAAAAACTO4FzEwrIWMJUFZjCDMSgRlcJBqCTOwBIIy4gwDMBUVugU+sN6ciOhfnZVJ7Xh3GXgZDnlW5GKG43LkR4+Ra21qzJUe/Kdj+3u3kOsDF8qmLI+G8J1CRqdbom2npW2mXfw9QpeI06MGS/OIiXiCqr5xnjyG+mjo5VebbZ9+8cnxRRpDkj5O2vtZuzw4nsvsIi+8dLfU5IkLc9NRq7WzeZ7vWZhKaS3Ic6zpr9H/ADHncuE7h9JHurpaYMp7kPD8JtxvsMl+6XAvYL1PVhMBttuOj6CcocUXVjkmeVuTcDUGHng0t4RZDohPxIlvaYqJ0nq1hydM/wDSM7Up/V+UF6s7X4q+fMcFJMkB6RJFZJdHVjppxXvKFOVqCokNamcWr/8A0ivcLrB1Uni48vuZiXE7emKp2M4NdJbELmHWag7KZeLhvi5KEoXYFw0w3T4ep2/O6InNUrq0dWIj8iO44uHqfR+8TbJy8JjHxP0eP8cNrc1FrWjtJ3777fwGspNDj6fWN+b52zaMZSDmUeZziH00ecngpHd7/eOmLltzKeiQ23pZ+l2ez73HNll14IZSepuHI6v+VIbxbFbmUfnH7MlZuKT2n6t9+7YIFRm6lQ0+mvpEnN/QhY4pktx6OiPqZ+pJvuzXIy2iae20IyzHCzlyyCQ68nrA0PWiXgv0LLpccVU+hdvTzrF9rhK3W9PzBSaVs22wUyluR3BWuIG8mpj9PUyDIVRyO24vTHFkpWrWJVqiDayCFyg0p8c0rFGlsEGzcBXMQFGrvBZiCDPgCEbBmsAj4AgoNhJmAFAsviG1oEAFACEkGVwWUw4EmYJ1BAAUW4CxAkkAKMrgWIFbEgBRlcCxAmpIAWCsQEkgBR7gCKwIIykDCjK4IiuABFcEZcDCrkAZXBOyDK4SFgAgk94ILBZSAJBKCyKwJRAEABQABIAUDymJ0EABeUwMphoIIgDIOEVgWUw0EAjK4cymCMhHFQgtwMHl8QMviAIAHl8QMviCwgViCsviCBJJlYEFhJlYAQSe8KMuBglbgV0SCUDBGXEDQgRnYGACwBKgoACpAIyuDAMuBgsTlMEZBZnxMIAJCTKwUCMrgiTaiCDIOGVwgy4gg0pISr8w4ZWCFEJhQ2e4JCwR7hIQrcCLeFAACykEhYIyuAQoIMrBagQLQQCIrAzLgYAiVyyIKBJBiASgwsg+oNKAR1GOg4mTqcn/AP8ARL7jP/Ic/UQ6BV+s5P8A0+rzfeNsTO7laT/s93/krHjupJ/tiX/zl/iPYcf+7q/5Z/gY8g1otPEFQb9CQ5/iMdvR+ZeH+Y/xV/tHDqTCQojuO980dQY9C4ExfR/0Ddo8yoNIWhteVKnCI7GX+u4its7h53IuId13Pm3Fo+qK2pyjTbDlnDPKHp+lVWH+h8frELQi3d0eBERestpFu9gr8dsw5HJ/OqGn21FlVluaVna3qK23j9w88NV2sQ29OPUJCEeilWz7BLRjDEDkNdLcqC1xF2zNq27uH3+oUjF3dNuui3aY+mn5Pzb+NNNzoLdTlSrxO9vuFvjpmRHjut1Cn6urbKpPm7O/bY7feM3hV6O258ocyZ09FXjbffv3DTzqk5Hpf9qTEO5Oz0iPMRfmLz8nLW1dORr3CqleU9/YLmcttyQ8423kRmPKnwvsFG8fWDTbLkVHLrAurFaOj6xARi6wHV/7uj/mEJlpj+cPqDEL/cOlf+Rj/wD5NI582n+8fWG+i/8A5vqP/wDg+P8A/k0jBNF/ePrDw8vyfd4vjDhXK5/8WLc/+Xb/ADGNSNpyuF/vZ/8A07fR/i/oMYRWEV+LC3yOoITGdwiIExohWZRCwimL6F+sFHCSL2CKTLSq8hF+50Ro6adxnIflRoqcnsCi8Q1tOPsDUwEDLUvcNXTy6sWqsu2OwH0GGWg8n8hrAfQH0hhv8g8jgJDhFxDhFwINpMOEfEgABkdgQABVyCQqxAWIAYQFGdgkAAAAaQBAlbgYJQBIMjsCAALACSOwUAAAAAAAAAACzEBlIGAAAQFK3BIAAAAAAFhJHYHmIAWUwQO5ggABZfEGAASAAZAAAEq3gzOwSAAAAAAAAsxAK3ACVvCAoJEwoAIzsCM7ghIASreDM7BIABJmFBIAJIeJfhC8plQqGKKhhdxxaGoUhbbiVecZXsW+9izbPch7YzkPB/wro1PkcpkisU9xGrIbbS8lO9ThF2j4bSIiMzK9yPuGWX3Rp2dH82FgyNTJ1iOl2el4e/2kLtlwYOl1rmcjm8jsZejl+6w2MCbHcb6uRn/e/Lh6h52THxe5jvDVRnvk/wD6Qo3urX1YgQ5HV6Ycdd02xyutHdPtkIExzqw7Kd/aBuVQsQOUORXI9Hlu0+OnM9I0zJCNpJvcy3XPeW69/EWpXkre3FlqnP03PKfn9gzEydqOCZWXXNTyn0cqdm7gfiQzkl1wdmPG48l7FPyNQNBojDpFwIbaYTJpaBBfYFmZcDEd8heGNlXphl5Tbf8AEJzvVilf1JDi9PPn83KNGMrp1xtul6npt9H7BmKfh+RIkajjiOmr0j/oNrhrBkyZH1Jji0IR2U7e6/5kFTKVIo8jyfQ833uYr6sRuIXri/2lF+Lm48dEdttC/pfZ+Isnj5nR0R9P8Lbft4AqWzImOeTyIR2u4R8QynHHE0+P20WzfeKctt9cas1TYPOKpqanQQrN9UvXw9gr8V1Hnkjm/mIVlF5PfbpcNbfzrqRipStQdmCvKduDPfVdKxww2Z3Dj4aHc8mz71ScW9Z1ba/f2iudxTIc+cyI+r/UUJK7g2ZcR5f6i7t4VWL1YmOfOCE4645/iCAZ7xlNrWIgREDymFACFuJBkCy+IWZXAIrAcSCLiDCwStwHEkiB5TB5SBgnROUwDKwUABJJFcAysDTuAVuBArGEmXEKsYFjBME5fEDL4gwdjA2JKQWXxC0gGVwQRl8QMviFWMCxgE5fEDL4gwdjAIMgCIKAAFl8QWX1BQABOX1A8viDAAIMrgsviHDIERcQCMviCDhlxCVEASADymBlMAQAMiuBlMWCTK4Mi4EFEVgYBAAVYgWUwBAA8pgZTAECVuBglbhEgrGAZWAsYUICAAdjAsYAjIFl8QYABIAUZBJkAIzsEgzKwIDiSZWBBRlcFYwToQAAMt4GhBIUACSLEAZXBgAEBJlYKAAICD3BYSAQEK/MOKDavzE7VsQe4NqIOHuCQ2oby+IIyDitwQoICFbwQUZXCRIAAAABsy4ggoyCREr1EZXCQsFYhCxSSCsphKQtW4Agy4hpQeWYZMriYDSyHQFJ1OT9f/JNQwCvyHQaeWpgNf8AyVjTHLPI5RGT8n/dMeRcTJbbxRU2/wD5hf2XuPXcUurt6x5Gxin/AHwqbf8A8wf+g7ejnvLw/wAv/jj+0EjuFJ3htP5hRHceg+aOABJHYGZ2AGkw4hHWBCCD7HlRaGVk5zUbjiuflyHOrckLWj0VKMWEn+7oFSohIQoVzqOsFg4YgveUBNZHHIFVPJtf8wk/eQfjpDNXLq0f8wvtuX9BEtsM++P7fT2Ipv8AQOj6fY+L46vZppGAQX97+sf3jfwS/wDuf0T/APB8f/8AJpHP2Ff3j/mDxsnl93i+MOI8rpf70f8A9O3+J/5jFEQ23K4X+9CP/Lo/ExiSMUZW8yeYITmiERgTEDOVarGIQu4haYpWCF1E6zIKtaLqn+UR7Bp6WYy8MxpqWsVaQ2FLIamCkZelK7xqYBC9FpWzZh8isGUB9A1QdSYfbEdG8SWyAOJC07gkAAsAAAAojuDCCPiQMzuABncEAAAAAAAABJ7wagkAAnN6goNOocc8n0ADhHwDgjtJcbDxHYAoAFmIAzsAGYgRncEAAO5gXMEFZSAFcwQAAA7mCACiKwAiK4IKMrhIAAAAACzeAGbwBhIAzPgCAAAEe4JCwgAARnYGECYgKTuBHvBBJqEqDNQSe4EZ3BAACM7AwlW8ADO4IAAAA2Z3C83gEKAJUnU9+/YPDvLbyfYgw/iSXUKpmkRJchxTLzifpHlSfjYz3b/YPcYxXK/hil4owPU4dQj51tMrkMuJ7aHEJM05TsZ3PaW7iM5dPT34XfPGoUhtz5tCN+URoj8inyNTzPOTw4XGkeZ1OrcyZ9qez4nuEF2HqNo6tH72wc8vXhqqXJ1G0OemLmnUqsYgqDVLodPdmy3VElLLaT+0ztYiLftMaLkd5CsYY4bjzJEddKo6HOlKkJMluo39Wg9vhc9hdxj1xgrAWG8B0/4vw/DQjP5Z5W110+9Su4c36fc7Wy9dFK8a95crwV8HnDeH6fHqmNG/jOpr6XN1bWGj7svneJmN27AhuQ10/mcdcR1s2XI+Wza0KKyiNJbyMrl/S1xaVuotyJmnH7DXR+sYrtQa7rXw82b3v3mXizl25CapybuLrlLbdm4cdV1cjeuIatzbtr7/ADVbjLftHC5G8fUV5iPMjuw5kdqRHkN6bzLzZLbdQe8lJPYZH3Dz1yg/A3w/XJC6pyf1xdEdX0lU+Yk34199m13zILgRGSiLYRFYTGSHTXNyr7/Lxy2Qfy+oduR8DflYckLbckUJppHzyZRrJX3EZfYMlivkD5WMH1DmczB82oR+0mVTWzfaUXrK5pMu4y+0aRatludXPT3CHJP5wS5zEynyFw5kd1qQ0rK424yptaPrEoiMu8r2vsFZIWNNM5lEkve/+Qcp9OcccQ59L33CKSHJExqHHbWtbqsqUp2Zvbw8T4EOmz8Nw8Nx6U45kal6eVxObOTpWMyWlR2LuIytsM9gjJPGNFYSmJfxfH+n6OUvYM1Xaw5MkafQ/dFjI05jcuZqLdRHTmebjqutBellLeRcTLcJFNwJT8QU+oVSHiBEeRHbNSWXLdEy3mq+2x7LGRX2kMaU+2tska0yrUmQ22tvUyIX9vsFVPqkOnt/J8jrq/OzCnn4gkai4+npKRdOXflMtlr/AJinUtxxzrB1Uw8p7uTJ1H1ByZLkTHNRxwQH0iSoRZBjtr7XBM2Vrm8MqIPul1gbG0eHLMPtsW8EHCK4TlIeM7hEVwoDJ4BViESEgBYGQITBAAVYgLEJSSAFWICxAEgBViAMrgEgAySFZfUCpAAVYgLEASADIrg7EAQRWBg8viCAAAHlMHYgTBIJW4KMrAsngCRGVwYVYgLEASCykF2IFlMFSTK4KxheUwRlwMAWUgMpAyLgQPL4gE5SBHvC8pgjLgYBAAVlIDKQBBlxBBwisCMrAEZfUAF2MCxgEAyLiFWMEJ2ACMuIMANhIAUAICDK4LKYWoEAQAFGVwkAAAAATEAEnvCgRlcEkgA7GBlMAgFYgs0hIBJlYEFGdgkETJJlYAt4UBk8AQIisEhYTYwTAgkKABJFiCQsIMuBgEAjLiFWMHlIESaMrhtRB0JMrAgyCMrhaiCDK4KEK3BCgtQQZ8BMBJnYJCwViEgspggeYwQBKt4SZcQsyuEgtBIAAAquNIcDaQszsASGVGHg0ZcDANKIdBoRamC3W/orSOfqG/wz1mE5H0M4vj8q28OVRk9v6y0/iQ8ocoLenjisf+YNX2nw8Nw9YsH1i/8AmH+P+pDy1yotaePKm36Cize+8eh0fmXh/lo/4olmCLiFXMEAO98vssj4kAZ8TCSOwFzBEyeSHmE9YGUh6P5QXUTJznVirUoTKgoQTPiYBt0xBWfWCY8YhX6wF01ghHrJakdH/MISo3kxHq/93R/zCESth/yR/b6cwv8A839H/wDwfH//ACaRgE+TkfWG+hf/AAFSv/Isf4CGBbP+8ehmP8THjZPL73F8YcU5Xi/3kR/5clcN9z/KwxCSG65XU/7yNf8AlS/ExiEkMplnPk6yXATWkiI2QmNGM0J8TiLyGkUsMheQtwNKLiGkaSmoGehl2Pf32DS0wVaxLW0ouwNXAIZWlH2Bq4XkxeCVo2QfQGGzEhBDSEJCEh9P5BlAeT+QkLsYIHcwQBRHcGCIrAwAAABK3ACuYUCykDAAAAAASiCQpRhIAAAAAEg0gwRnwAKPeCAAAAAAAAApO4JB3MAD3ggAABlvCgkt4UAAQFGdg2AUCM+AjPS9P5tf7oJiXqAJIAK5AjO4A7kCM7ggeUwCggKzEEKMARncEAACsgogg9wWZhB7hO0CymCBmdwQkAJVvCglW8AlQBHwBgjLiAIJM7gzOwSASZ3HMuXuvOUfBa9NzIuQo20q8TSr1DptjFZXsDUPEnNHMSR+dtRFG43HUrq1Gdtqit0v9Rjee3ZvjmK228XYD5F8acpDmpS4aIkFCi1qhKSomkEe26S2Gsz27Cta20yuPTGAvg6cn+B3GpkiOut1NCSVziYkjJCy9BG5Pr3+I6Yg24cdEeO2hlDXRSlKbEnhsK1gls9Tyg5+7qvmvb4pLZdXp6aEIR2Up2ZfV3DOV3FMePIXT4chGdHlFf0/AIr9TkSP7PhuZI+zUc4qvwK24iMVkalQ47fpr85zft/IYZMv1CtccfKSCc5w3qBNl/qxO6v5tv39ZnYLT+07HZUKJRWmJDnzeQOlHcbD5l9dCM2XNxT/AFDtnPJ/u5sv2XLu8QRKIplz5sJyueUbc/mE8mW4+dyY50EWytpuZ347C4ewMNG25IQ222jSX2cty2+o9/qF0Oe8p3IngPlYjo/SSnqj1BpJ83qUOyJCLkewztZadt8qrlexjzfij4D+OIchf6L4opVTibVN88UqO74EdiUkztvMjIr8B7LemamZuPHz6SuztI7+JHt9R7hH+MHHP+HyL9FStvdwI9g2rkmpF5q8Hs/BS5XML1hqsVTD8eREa6TioMxLi0kezoptc9m0yt3l4jFYxjVyZXP0fckO83idFtSmVdB0yIzSey6b2LYd7Gou8fSRE7UbQ5p/zXy+0tgZVBo7ji3Pi+JqyOk4rRLpnsLbuuewt4n1OXyWjLL5QTqjiDD9Y03OcRJse6k70LsZ2PYdrke7aVjEF7ENYccecbc0lupJOZvoHbZctm0yO20j2H3D6hY95HeS/lAj8zxZhOnrz9HnDaUsSGjLcaHEls+0ebcffAoodL5w5hPlEQhaOs5nVEoI0ke6y0mR2IuJp2nxHTiyR+zK/u+3j823HHNRztr7XAGTI7NXvgv8rFDhoqEPD6K3EdVl1KW9zg7d5psRkXjt7hzGp0GqUuQuHUKXLiSEKNKm5DK2zSad5WURHcv6DoraFeHZSOJEB4hZvIFXLSNa+5hMIDpdYGlEHXPzDShvDml9ubECymFqIEPGd4yLiDBJCrGAIiACspAGVwRsnL6wMvrAAIwQIy4ggoAAkALsYBFcAki4gwoyuCsYAgRlxCrGBYwCAArL6wACD3AWILCQAACsvrAyAsSAFAAqTl9QAUAASAFAAEgZfUFAAE5fUAFAkgCANIUCUCdE5SAsQVl8QQGiTKwGUwoAEE5TBZPALAAIBZSBgAnQjK4BlcGABogAHYwZFYDRsyAC1EEmkEiCTKwUCPcI2EgAACQAAAAAAAAESCMrhJkFhJlYSEGTZgrEDAAFYgkLBWIAkAy4GDVvB2IAgyuEhYQAJQIKAAIsQSFhJlYESaMuISog6ZXCFAg0ZXCFEHVbwhW8FdGzK4aMg6sghRCYQbMgR7gpQISE5TBBR7gkAAgLCAXoSADUCFVhpDgbSQcAJMrBpQfDKxYNZvWN7g09TD8tv1/eXv8AaMEaRvMC/wDc8hv1iaeVLOYW05Ehv0Hj+8/8x5j5XW//ALoFQc+p9lh6eeTpzJf/ADj9/uHmjlnRp48l/wDLQr7bmO/pfm8X8tH/AAf9sOAAAPR0+TmQC0JCS3hxO4NILSQkxEdYIyfzEyCXWCysyaneVEEzuJk5XWLEMiuCxqQK8ldYgWEghXI8p1YC0YEaq+TR/wAxH4iQ0nqxHqJ9W1qfrkfiQNMH+WP7fTiHqfoHSb//AKPY/wDyZDBM+Td+sY3cP/8AN/Sv/wAHsfaSCGFZLq5H1j+weJl+Uvv8fxq43ytf/EDX/l0fif4jEJG45WW9TEDX/l0fioYlCBjLO/kpBCU0QZJAfb3iqqwiC7hEKeIQuoZA0hcwi7A01MGdgl7+/iNLSisKrw1NILiNXBPsDLUzcNRBFq/JK2aElBhhshIbIbCQgPJMMt7g6W4AsGW8JSYUW8Aoi4EDIrggsAViBK3gz3BIAAAAAAAAAATcwQAAAAAAAACUBm8AQAyPgDCQoAAAAAAAB2MEAAJQMAAAdzBAAAAACM+ABs094LKQcCAAAAAAGneAowEggEdTkjU8mjIHSMLBGVwCFLbb8oC1WwpSWw0ppsFCjUAR3CCRpgKAKVvBBszc3g0rEwFGdgkAzCRIUEqUDzeAoq5imHR5kejtx3ptTl9JuLHTnWlHpuegnhc957CExS1/AuQpCNRwZ7F2Nafguls1CZT6hLVLcJlmPDZ1XFOGRnlsWwthHYz3ibhXEsjEGRxvDdVhNdrUmNpbNW+xEm5mfDgFsc1jlbwtDQoZ5v8AvgJ0/nAb6+sDKlDl20qKWxHbjuyOn1TZq+wrjDKr0yQ31mVpGzNlv323/wBBYYyqzjbnxPHcQjI2UqQ4rsKaJREafWZXMuGwUUfT1Obx3OmtK1Nt+k30bmd+65faODPk3OquvHTt3SkuN9Nvz0J87dv4eIdQ05I8pnQjzs3b32K/gIsBhvp+fCj9FWpfUzkf2GRb7+ItHUuNyEQ23I7sjN8obVe6mDM7Gnbw2bdwyWmStLq9NzJ9LpbLcDI/yCsrjjiNPJ0E9Zm7eTeRke4/V4ALdjyNaO251UROV5vKd0bLkZX22t6xYQUx+ZtON53ej1Ks3aQe4zGlY2ruERiC223zyR0Oj0lJSZEovq7cvsEaVUtOPp0vSdW0nL5TtF69tj7rlYT6jKc6Dcdt3P5qk+aMXWHahHqjTdLoaJEJ1LiqhUIriEONGkrpIm967mR3LxGkQonzG+eR0fLHY7q+y4lRXTY+/dt3ApLcxyR1jbS4mXpamw1eJGR2Mz79nsBsu/I0yOb84WtJKbSnqzUR7dqVW29+wZPFWMpkOQ1R8Px+d1CQlbjjLyizx0JtvSe++bYXHeNKU59oRtpp8yHR4a3I7mdqIlanG3nDz5EluSraZ9xXM9owsvGuJKxH+NKHQ4/NI7jT3XKvL5uorqUSU2I8t7mRne1zsI8fDvxpUOeVSZLqDS1L00ueSQarGpBkW1CkmVyMjG7pdA1HENuN5FZTyuZun6jO1lFwue3gNd0xdtblTXJUqxHXNNpun4fjuuupzJcVIs1fLe+65kZ99t/gEx5HKJMz6kOjxF6J+mvK7wLuy7d9z3cBoYjEeO4ttvSRH7SdPffcew9n2ByXMkOOIb6CGsvRTlsaj77ls9liEepX9oNKWPQ6o5zhzFFca5o622nmbKdNGoW1SlGZmZ33WTYjIB+h0eRH5x8VxOcLyK7NyzpKyT39xWPv4kJ7iJjjnyhxC46Oy2pP3/6hBxY7fzeXPcU5ynizeCMNyMPuVOn09tDURdQW82lLxryNrJKuiV+jZRrK2y5WMuBiZjDCOF8WUt2l44o8Kq09Sczms2Rmi20lpUXSQot9yO5ewSKjh+PM1ebuLhOy7az0VRNuO5dpZlEW21rCImPXKe2tvnHxg0hOVKVbHFeBnex7L+sT6lt7OLy1j74IWG65MdkckeOIjS2uiqm1B7UyGRea4XSseztEfr3jzhyickfKJyd5v0wwnNhR9Qm0zEpJ2Msz2Js4gzIiPgSjIzva3AfSx/DtHqDjVY+L2olQSybLbiWyJaUGR9A+8iPaXdwAqdH5xS3W6hS2qrHkNkzIiuKStp4t1loVcrjqp1GpjSkw+STpiIaR9CMcfB75I6hDkNuckaKUiX0W5kNw23I8hV7H0VWUkzMrEZW4WHhzG+B6xgPEEjC9cjrQ7HUempSbE63cyJRHuMjse7Ze49LHet/i4ckd32eBGVwYVlIeNt3EZSATuCiK4BlYIB2IJCwWUhYJAB5TB2IESRlIDKQMGRXBAgAZlYEAAAAAAspBIWACskBRFYGRcCABAspAwZFcHYgWgkAAAFtiykBlIKIrggQLKQGUgYAAAspAweUwCcpAZSBg8pgE5SAykFEVwQLCykBlIGAAALKQMAAk94IKMrhIAZfWCNIUZ3BAGzKwBFcOBBlcAkALCVbwBAAAEfEgABK3AwACMvrBGXELzEEigRYgLEFZfEEZCYCVbwQWALBAAVYgRlYAQAAABJlYJMuIMAAkAGoEAKxAjO4MzsEgAEmVgoAy4GASRXAPeFAGXAwDRkCVuCwkEbNq3BCg6reG1fmCCDK4QZXCz3BCtwBCg2viFq/IIXxEwobUCCgkSAACsQMAgFlIKymCBaCDIAGreCFVwCwkt4UAAaWQdDaiANjcYB/7vlt+/EYgysNpyfq6uW2L08qWc4mdXVKg3+2PN/X8R5r5bE/78PdX8y3+A9MVNGnWJv8AzOl6x5p5bj/34d/8u3+A7umn3vI/Lf4GAABZvADN4D1dPjyi3h1JBtBB4NBSRMgecIgmwi6tYsor5a+sDSOAKYv5QAkEwYlcBBYLrLCwf8kIUZvrAWWSfJiFU1ael/zkfcZH+Rifp6YrKyrq0fWL8SFLeGmH5w+nNLP/AO5vR7//AKNY/wDyZDCs+SkfWG4pP/5t6J/+DWP/AMmMQ35OR9Yx4eXy+/w/GHIuVgv7cj/8kvxMYpJDdcqqP7Yif+XL8TGLQgYTKlvJJFwIPsJCcvrEhpIjYmRC7AuogqWEi4ieaIWquoRjSU0uwM3C3JGmppA0hqKYkamCQzVNK408EXoStGxJaMR29wkNmNUJDe4OluDSCDpbgBhZbwgjDiQBgyOwIAAZncEAZ8TAAAAAJVvAGncCM7gZjBAAAAAAAJQMJAAAiAAAKACQoAAARnwAI+ABVzBAAAACy+ICgQBQAAJQAgAAAABHuBhKgBAzKwGbwAUAIAEncDAEZ2Bgk7gYBCvzCQs94Tl8RZQmxAjKwUEmdwBAlbgYIk6m4A2ItTqcOj0+RVKg4tEeI2bjmVJrOxb7JLao+4i2mLBTOmIkqmN1COuG44tDS09LTVY1FxL1H4bQrNYt3Xckq+PccY85xT8BttYfpkROadVpzhEaC4I2EeVZlY8pXMi2mad4gcndScxRS6tR4cebHl86PRqFJ1COWSStqqkuEolJNW0rne3C1jGyiYKkfHkuh0+jtUrDUJJc1yquuU+50nXDK5nfbYlGdy279hDo1Np7dPjtQ47ek00km2207CSgthFbgQ7svWUpj4UhlTHa07lncI4LcocOO5iCqSKxU491KlSHDPIZ8G92WxbLltPbtK9hpWl+/oh6Qfb+mIyCcHk5MlrzuXREH1frBXTJXM48iY42vIy2avrWLcXiYlSH/mxlcZVeRT6evm8dbrqG1yMqdubJYyQXG57SLgMb3412vWN2ZyQ845IkTG46151c6cS5c82dNlNpI9x3Sk7brmezaATMxyOvTkI1ZCi5qpXQNorFdGa3HeX2GGZhuTHITfTQiQrWU8lWQ2uiSiSsj3kZGZHfiW3cLBiG5Hcl1zm+fJHcVzVtwzKUhNzSpN7FcyI7lYjIy2HtHnfJ2fFNtzP+8OOu/FLeaR0c5vIWRltIuJGX2BuTOjw6W7WHG11PIlzTcS2ROpjq3kR7TMi4WLuBty226w1R4ciQhcdnniXHOw6w4Z3QozMzUZFwPgJ8V2Q5M0/i9CFob1IrmYsi9ppJHtIiP22tsGrOSYzOpIiNt6q+pJ5MpW0ltF80syPtGR7O8iMW7p9WhtttbTS09HK32CLcVtmy24RG4bkePLkOOOx1yLKcZ1iIkLLzUHtsR92zYKuZHp/xp+kEhyXHXHZQ44lLhm2vISujbv8Ax2DWkKTKPVThx3JEf44REmu9Sl5KrGg1kZpyko7Go7Hs42EGNS3I/N5DkhGdCtTUbvHddcL0kFsUR8SuIcSpx8SVCXzOqUqqtPSiSqPMh30iQlKlJK5EeYiUkyM7kRmXEWlZmw47fOJEd2PHjpNWs24RtIQkr7SvstYi3DWsf6qzLOYtxM5T87bjjUiRLSbcNvLkdS6ZHlI03PZcu1ci3EM3QcPzPid6RUG5FQqEhzWkKcb05aX8pJUaVHsUWzcZ7eFhAw6x8aQ/00xJMz1ORfpOdiO3mMkN9HspMspnsvf1De01HN5DUiRIRk0yS2lW7ORXulyxZiPuO4vaeHshWPd3FS2OZ547cxC5q2y1NRNl2tsNaCMrmR8S2+saNJONw2ura5wvsqSo7cN17GITUhttvnkyHkkL6KUqyrNXcaVltMuNj3CzgO9X8ojoWtpP3n/qMko50uR85Ha/d/MLbpvzmmv8SFkqU222jUjo6foqsG1vt6mn0kIygIPNGwyuF+sbFnbU8m4haAh1Gn82J0rtUOQXG/J/wq3ewNLjON+U/wAtgtjV35A0pH6wQnanVGFVKoepHW3zh11a86kqUqxpvwI9heHeNIthsMLQC0MSUGZDbdp9Uc57Ed6PSb6aSPge3aRHuMrGQ5L8Iv4OlP5aIcKsYfrDVNxBSkuMsqcbM2pDSjzabhlc0mR3NJlsLMZGW0h6GfhtuNrb/mFLIounn+n7++waY8tsU7hW9K2dEAC7GAZWEqkABZFcHlIA3l9QAdAF1TQAcykCMrAEAySFp3AwCMvrBZfEOAspAGzIALMrAWMCxABEF2MEChIAdCbGAQAHMpAjKwLQQAFAAuSAFAAjRIAUAZAaJACgANEgBQAGiQViCwWXxBJOUgYUAASZBAdBKFA2CVuCzK4IysLhBlYEFK3BIAGQLL4hVjB5SAIy+IGXxBgAEGVwMpBYJQI2QZWBGXAwotwUSXP1YcTkbBK3B8mnP1awtEGQ582sOFjaGDsYmlS5H6sOHR5HzgnhZHOFaZAsviLZNG/aBZ0eP85I/AW9OUc4U2XxBC3VSI/6z8BFdp7fzbgj07VIugKBB5cdwMiNLbJVvBBRnYJEJAJCgdjAIACgACQnKYUCPcASAAAASe8JUFq3BKvzBEmghX5hwysEmVwQaMrhCiDplxCFEBYyog0e8PqINq3iYUNgZfWFgCQ3l8QMviFmVwkW0EqIIC1fkECkr1EZXAMrgwBCwspAwAotwBJlwMNqDqggysAbVuGv5Pj6yX9UhkTIarADnyx1v6ItXyrbww9eTp4gqHbR1n+g8xct3/xotz047eb7/wCo9R4p6vElQ+golfd+I8t8tp6mNNT/AOXR9vvb7x29J/keP+V//rywRHcLIg2kw6nePZfHlth0t4bLcFp/MFDpFYSmD+TrEVJiSf8AdxQVEnygcQkMun1gkIMAzIT1f7oYho6wS3fJBMVvrBaF0lZdWKeqJ1G0NuekX7u3eLh8U9R/6i/ERf4tMPzh9N6Wf/3O6P8A/g9r7MhW/EYVsvk731jG5pv/AObuj/8A4PY//JpGHZ6yPI+sfZHhZfk/QcXxct5Uk/2pE/5P57hiySN5ynFqTIn/ACfz/wBPvGKJI5lJ8kJSJCEhCUh9CAOKWwgWsQuwK6OgWkVPYBOlvDL+QaWlkM7CGlpqQXhqaaXYGnhF2BmqaXeNLT94tQlat/mH0BhshIQQ1hB9BhwiuG0B0twkKSFpDYWRXAKAAAAAAJLeFAEmdwQUZXBWMAQSDUCAAAAAAAAnMYUABGAZgArkAMKT+YQZ2BpMAs94IAzCQB5vADN4AgAAB5fEEFEYAAjPgDCTIAARnYGCM7ACzeAIz4mAAAMiuCM+Jg8xggAAAAAAAAAAStwSogpQSagV0Qe4JB5TDzTYhYhtjUD5p0waVCM+7qCNglm4455MLWWnH+v0RKSz1YZeZc5uj+LsiJlOkYm9NtGn56ul9IWaE9Wj6ojpb04/WZOh9ENuTNRvTbyDOZX0kyUN+U1BCKSEANvfrG0L+sMplMQaUvUc9zGExC5IrFQRpyFx0R3EPJUlViUhBmlSD8D7j8fC25qj0duHIc7GdOmnLvSatmz7b/YObQokeZHXImSP+85SGXObqMtJ1KybzIvu2km5bS3n6uXqJ+m2OOPcKbTdP4zrDkhcuJULx1Qd5srSSidJGy5mfAuJeJkNDQaHT8P0ePS6W2vRjtnKiqzGZINJElSCv2dh3ts3ns2BxFPjuVT5ZD0lwko0ZWbq3izFcjsZERkq2+/AyMzEaZiKO3MplLccXHl4gu9HcSkzJp9CUpUk7ltIzLce3YZH3ilYX2EF+Y5Dl1SnttVDnDxJjx1K0nGmyOz6LqLeRmoyLdsLbtF/HZjtt6bba5rURxCY+ntWlZ7FZiLYWUlEezhcxGVB55UGucNux109xt6PKTbrVpPrG7dx3sZHt2i6bi8zcW5HjtR2lqN57NvzqIrmXgR2K57bF4DWsKTLPVR5yPVF0tuhu83WzqKlJUlZKcI+yZHtM/EyLcKrE05ynw0R4dYahec45KZJbSt/RVcyy7e7uE5qmw25EuuOU91c5Cs3UynDQs03y2QozIr+qwyU974wrHxX8YTY65bfWQahHJ+O9tMzIjtsKxmR7e6w10ososioR6e7MmUumSOcOZm1U1RlnaMrmo8xFtO5br38bDnOOavMqDdJo9LjyI66hIc5xDecS1mYbQZ5VL3GeY0WLjciMa/Eyo8eRHcjzJEJqInRZ0VEbSspWsZbduyxXMthHccuo02oVxyq4kxQ38YIaedprbkVvYlptflCbIj3mW3dc07NliLoxR5uzyfKIbyNzdtyJDkU9FMl1CylR1JLSeWSLrSXDck9nrMjGloKqfIriY7cx2OmIkm+ZuN2bXsPKsjPYotnDaQqcOTP7DRI5wiq58jcdlSdJ2577Z7XMkGZ23mRGRGDoEeZh+RUNSZLlx3elHZkJK6HFKt0VGV0227D2EW4c8+Wi3nTG2/jWRIoa1/FukpPSPpZ9pWItxFa4i/HHY03HY7s1tDjbLijt3na/wCYs6ovGkynyG6W3HhLkPI03syboaRlupRbc2bpEZHuK24ZOsVSoSMUL+OKehcKO2bjMpKbZSJO+5GZbTI9mzf3bA0Nc1WnHHGo7nTyJzdK3du2CfHqEdxtbjjfbVlTl27+4cxarDlPp66g3IRLiLcPTUndY/NM7GZW7j2jR07EUNyREjuR159jyUpUW61/tsYaGzJuPzhEfU+tm/yBKNxvP1mdGboivardL6czTdXquG37fb9nrEg1Q+hH1HWcnSVx/P8AASHc2n1chtGf8gkzb+bc/iDfOm/KNyEL9HMGHHP3ACnF9Z5P94Ic/wCZ/UMuPONhGs3832xVOijQGlEHDd02wwclv5vt+iCzVgA1AyKw1YkgZPALAAJIrgZTCgBO1RZSBGVgoAWCAAsFYgCQAeUwZlcCpIAMiuDLcCxILKQWZXAykCvEjKQMKykBlIDiSAFZSAIrAcSMpAZSBgAsLKQGUgDK4MUSLKQGUgYAIFlIDKQMAXBZSAykDAAFlIEZWCgBQIACspArGAIJDmQwRoFtBATmMPtxXHPm1/wh5NLkfQQLaRtAMrgyLgQtiov6xxAWmDDb8o5nFvTlTmqMpAyac/Vi31KfH8m2EKqEf5ttAtGNHJXpgyHPJth1NJkfOdALcrLbfoI/6hGcrv7QT6ZysllSW/1mQLKnw2/KSBTu1r9p7/YIbtc/aI/dF+FVdtKbNPb+bBnJht+TbQMc7iLT/wDUITuIv2nnBxG6VV2wyutNjAO4l0/nPO9+8Q38Ut/rA0nUuiqrrf6wR1Yg90jnDmKG/wBZ0/8AEIj2Kf1bn8X+olGnTFYg/aCIvEPb6zpjmTuJ/wBp7/cIj2JNT3vw/qBp1ReJG/1n8QiLxG3+sHLHMQueU1P4QyvEf/2gWdfarzbnzgeRPbkDkDGI3Oh1n8wuIOJnOh/qf5CvAdLM7g8pDPQK43I6vUSv399ou47+o2M7UXiTxFYGAAM1iAWbwBqUEgDzeASZXBgEQAspAjKwUCPcAQoIUHDLgYSRXAIMgkysHTKwQZAjRpRBBkHV8Qg0gkypIbUkPqINmVgUmDdiAMrhRlxBCdo0bMrhKvzDig2r8xPI0Qe4JCwlQqtUQAAALADSCBpAGe4IUFmVwkRsIGkwGr+1F/8ALMZw940OB/8AvQ/+WYtSe6JjsymME6eJKm377CHlPlgXqYskfQbJKfvHrDGpaeKJup2MpKHkHlGkc4xJL6zsKJPtIto7+jjeR4n5ef8Ag/7ZRBh5AaQQdSY9fb5DZ1JhZGGgslCVTqBKfX8nEJs+sQYlzD020fVFBRST6wSo59WIDqtSQJ0UgDqyDkUu2G3w6wkAmQKuoeSR9YhaPisnIc6H1i/ERLfD84fTOll/9zuj/wD4PY/wEMUyXyd36xja0z/83dH/APIsfu9WRDER/wC7u/WHiZfk/QMXxhz3lHb+WR3P2Z/j/qMVpDe8oKPlET/lmn23GPNkcybIyGQ+loOJbDzbQBTCBaRWxEabFjFQAtISRfwCtkFLFSNBTkdgFmnppWGjgDOU4hpIJCYRKzbMSkCM2JLXAbQg6gg6W4ITuCy3CQoi4haQgi4hadwAwAAAABZSBgAAAAAAQEmYUCUAIEe4GAAIjuDCcphQAArEDBXIARlYGR3AM7AiOwBQAI9wBbgALcDBGdgC3ADBpBA0gDBKAM+AIAAlQUE5vAAQAAAA83gCAAAAAAAAAAASgBHvCAagbaNQAbLfWCRYwtLWmDykKCOrcIjhdYJzpiOtILRCQmY3php+pOON6bbeTJ6IbJsLSwM5lcSCccb+UdgEiE224JCCC/REKmVxxEJAszK4ZcNv9zzvZtFdJrLE4rqDepHpbmfJIcNlxKVWNKzSSkn6y/ER6Kw3zxbbbbuentm2ptWXJIQoisvdsMjzFcuJHcV9WnR3KxUKg5HXIRTGTeeSnt9HMaFoLvy6iT78peAtSY/s+JzeQv8AtB4nmZDbdsyDyqNDiiOyTVvI9hGZW3mOC3y26I7JdJgU9ylut6chDVTmOJ6xKs7Lua6TUXDple5bLGR8RWRZVQmYgRIbyNQo+q3IhuJI1pfSvKhxs7nlIyIz3bfXtFoiRIp8yRDqGq78XwUKcc1DtKbzKJWzgtJkVj2GWa20Z2WUduO9UKg5IeakOITzqP29JJqNKlZbbSM7HYttt20XmEtJhlhtxt2Q3Hdd53KQmoRVKMyjuNkpWoklbdt0Xt4CZik226HIckUuRIXIbNLzbMjIeRW8yO5GRl4bRXuTHMP0ePIbj1CuyNMm470Vu65ROKsjNbYWUrZlHuIrimxhExJWKpBw+3hdcijuvNc4nM1TQkxySpKroRlPMRGW3aVyuOvFi3Xywm6RIXDw/T49Lj0edzdqKb2oy4bhpNBdFJGozNRntGahYpccw/UK5S4cioc0bXpxXm1NPrctfKRLtYzuVttjtvFXj6BImVCoVSPiDGGFF4fZbipmJZS5DmtZjMl6RkZqIjzEoyIjtt3WEPEtCmVzA9KpdcmSKgt1wpDlSo7nNl3IzyOadzOxEe0vAa0pSsx3V5SxmKK9zPB65mH25dHl1B5tKY8i5lnccymVlXsqxmZGW63iLbD+HXG4cKHD5xEdj2+XU9wru2vc1kZ2UZnc9pcRz3FxYsbxRT49PkRKwzSm25SW6k4UYndQlI6ZkVlLIyM0nYrbblcyGowjV6pIqkenzOTOqwlzVIjqkQ5iXYyEb1KzpMjSRfVIzLuHb1GHjjiKf2xrk97usRNQ1KfHcp/xh0kKU882gsh+mZFxLwFbVmapUMUS9RyJCiIVlS485deexFsLj37doycLHEiRyiR6PUOT+uwo8HVV8ZPPKJhKGyuldiuSiMrWLedxkpmJ8SVCofGkOho5vUKo/DjqeeMn1LcMjbcymRESSIrHY9xn3Dlx9Le8/TWc0VdHqDdHbpciqUfFjS5C2eYx0yLoRcjLOZGe89+0tnAZFlqoYXo649Qc52uoSMqmVKM20o+jbcZme8uNtg5vX8RYwocyPHxZh+PLolCUbciRSXDd0ulc1qbVv2lttc7bdg0eHeUKPUG5uKJEhEiFIyaMdLhGSjO5pMjPsmSbGZELT0l4jf0iuaLNLKiuakePhuQhHNHDVMjqteyrHcyO2YiIrbtlyDNJxhQ5FUm1CZT1sohMr67NbMjcScp8Tvstf2CCqmzIcOXXMLyFy5c5Lejm8oy2pRGq9+0X9BAkVz+1EYXcwm1U5E1RJqDjKVNIaJHSNalERlcukdiPgQ5uLTbf4bxJQ3I8JtuPIW0vVlZnFF0UJO5me/YZnYhc0zlCodQpciqOU/S64o6dRXaPja3cQykKr0Ol0+XXKPhOXLd0/i+DHczWkNXIlZE22FxMz2mLGFiWRR4/yzBcSJBpkfWc6lR/KHNqWkGZbTIt59/2Cs0WbSS/T3G48duOtHnKy24lf+ggrfbbkLcbkLyITlyq/MZqn8oFQchtVCuUeOuXU3tGGy2k0LU2Ww1HtPw2WIrFwE6fXKXzz4r6CFu26SdpXvYyPuEcE7WCZPbc7GdQNEhtzq/PFG/UY7cxFPkNryISbmpwTbdt7/ANuTtPyjmTf9nD7RRC9dm6eeP/ABCqmvfJ1yNToIV0leiX5CKqotuNrc8ztKGekYh5vq6mREJba9RSt+7v7+4gXd4ACgBqxJBkfAGDymAIAyCspArGCNEkXEAy4hRlYDKYtCOJAAcykBlISnRsAOZSBHvBJAAMy4gZfEAQAVl9YI0ACAB5fEDL4gCAB5fEDL4gEmVwkOZfEEaACAAs0A8viAbADmXxAy+IBsHlMLJsKRGcc+bAMg8piailSHA+ilx2/KOCeMo2qgpLbjnk2xbWp8fybYSqptttr020I/dFoxq80NunSHPmxbQINPjt/LOmvMKt+sftOn7/AJCDIrf7T6Qv6cVV3yaeVHo7nk28ixXm/Dbc8mMzIrohya91ep2w0NcurNiI9W+r8ov93/Ixi3q/+0Fc9iLq/Kdv3t7e8aKtw5Wv2ghvV3hqeaMG7iT9p3p6O+++wrn8SbfKdPN77REIb5+vfUEFzEX/AMx7+0c/kV6Q57n+NxDcrEj5tz39Qkb57Ef7T3/qQgOYl/afn7bntO3r4jCOVBz9YsVcquNt+Uc7Ha9+PsBd0F7Evzmr2L+cdt32CA9in9W5+P8AUc4exP8Aq+mI665Mc/iy9FP5gjToMjETnzbn1hAk4gc/Wed+IxiXaxIyabbq/N7J/YJjGHMUTPJ091fSJP2/YI5J0vXMQ/rHP5vfduEVzELf6wLjcluLJHlI60fWt9m+5mRbfULuFyJ1hzrJEhCEfl6v8xHqVTqWXdxI39fJ0v8AXvtt2+IiuV5zp6ef+L/L8x06HyJR/wDiJmfJ5qVGWYv6+P3C3i8kGG220amqtaLedxttEetBpxU6pIcCieqDnzfb87Lbw3/5Dv0fk9w3H/8Aveha8uXpe/vYhYs4bo8fydPa/h9y8N24U9Vbg87Ig1iR5OOvP7fwsE/E9c8pzd3+E/X3d20elW6ZT2/Jw2v4QS6bT3PKQ2vR7PsEeqjg8wk9UI/lM6MnrEuHW/1mf39o9ESuT+h4gbW3zdDTq/R8StsHMsackcyhuLkR286Ednfb2bONxtSedVZ9qsplb7Dn8Pvcbyh1xtzyjn9f9Rxls5lPc03PMV2co01Fq2nkc99/vtEzH7o27XGf1Gw6Z2GYoFW5w2jrM/2DUDmmNNIkgyBZfEOACFiCIEoGAZAEgjOwMARsJTvBBYIzsJCQhX5hYSZWANGVgQdCD3AGg2og8rcEgGTK4SZBwysEmVwRo0oggyuHgg0gaMqBBwyuEZvAEmzLgYANQIRsALCAaRIUEBYbM7CgIysLfCz7keqI0284pxdYQP8Athr34C1RleUxxxvEDrjedC1x83js2+q/r2XHjnErjjlYluOdvUNPv4faPZnKoeniRf8A5f8AL/IeMa4epVJbn7Zf4mPT6P5y+f8AzU8ccV/lVkVwtKQoiuFD0tvlJKLcBYgFGEieSp5kusDlUe6sIip6xAZqS9RzT/iAVjRdZ/MLFohFab0xJQYB0Kfd5u3qA0JBT0Oc31AsmDBOagYll2P+Yj8SAQfVhuWvq0fQUX4kYo3wx74fTGkmf/Z3R/8A8Hsf4CGJj/3eR9Y/uGyov/5t6P8A/g2P+91Zf0GNil8jd/5hqHjX+UvvsXxhjMco6yP9U/xGU0RtcXI1NL6p/wBRmdAcs+VkJLAebaEgmQtLAqnRDaBOZQGmmhNjti63FPiENBAIUsVIvYJdgFmigkNHT9wztPIaKnmJjyzlatEJKSEdveJJFxG0ILTuC07ghO4LTuEhZEFhBEFgACTuBhABRFYGCIrAwABGdgYQr8wAACQAAMwAAAAAAAAAICjOwLKYAgad4IGneAM9wBbgYI9wAwARbgYABQSFAEmYAMy4hNiAGEBYQAAAAAAjK4SFKBEVwCgAAAACDMGZ3CFGANKdQTY7WmG4ier1BLIuBCu1tCykEq/MLXxDQhKO4YSSQl0OsH82ABJCi3gzSAk+s0xTisBl84DzdYDUfzf73sEF6S3/ABqJKfXwFeJxS3HtMVFcqjdPp8uY52I7ZqUn0g6p/U+oj+UYvlMOsfo3/Y/TloeRIVHy351HQdnWvAzQo7GVzuRCba0aQYkuoR21x+cQkVWW8tVPS5s59HbymRZiO5rsvadjIiO5lYzEuNXY9Uxh+j9Hqkd34kTmqVHylrxyUk1IcSlREZoUorEpOwzTbgdqyn8n+H25kKhtuc9pWEm48WnyOcG7LhPx0pWg3VqueoaFWM79NCiI9wvodKqjlYkVyoN09C+amzBqTaetQtxdlJMj8wySg7FYjNJHvIc0RSv8tNyw7/KTDqGE6ZXNSoU/9Jag5Do/PE3cZmNm6TkSQpN0k2pxpSCMzsedKb3sYbareo3h+jw+cYaqa6e5Ijw5Flx2nFZeolWuREo1WIzO5GR2O++4xvh+l1CjqwvIhwWs8opUhnR1ObzHV5ycy+ipWY7lYyM7kZWuHkxKfWMQVCnzKeioNNNx21aeUn2rZTvnI8xFfaZHY9niJ51t9dyIa+BDjuOPR3JlThSIkyI4qO28omkLJsiJLey2mZkd07rkR7LhdUwvQ6hMj88jzUrj1ApTam1W6wulc7eaRkezdtMuIXRa58eU92ZT6pEdiOvIZjyNmdDqVqJaFpPbcjIitv47toIqpVP0gmx25EJ1pplatNLhGtJnsLOW9JGZHtsfiL7hTTL0lxuoVCu1Sl1Ctx5FVmIzM1LNpINCcvUIVdKUKIrmRFYzO+8xDxctz40iU+ZhdbsdEck88j5SQ0tV89iuRla5brnvCG8U1j9NEYfrmF5qM7Zym6hHb+R5EEVkmsrlmvuKxHv2bBgcULmN1yoVSh4om/GGobkiLMeXkattTkbVdJkVrbNltxicfvvEIn2wxsijSHKxiin88iZ+fR48VVUbN9Co6UJMmzMzI7kal24kZkN5hegtx8QR6g23kRT45pjtpeMkJOyiO6bWO9++5945Xgms1CoUfnFQo8uqxJsznDik2zsumos5kd7mRGWwtp2HQ6PAhyG6m3zea7HdZdecbcUfRK1+iWw9hluvv3jr6rlFuLPFrTewIceHT5tc61qQtOVKZD2oRFfpGST7JW8dxCopmE5lc+JK45UIWSJzydo6naWo1JbPcZWIrEd+I5/SZFLkUPGdUqGJJHxU7QVx3nJSlobiIyuZnTI7XMrmZmW0vYMRyV4p5N8KYQi1DGHLnROZUyh0+jvR4chL90MPOGakoIjX1hLbI7EexJFYZUray15dYxpgfFEen0eh0uGuQ7LSuVOcb7CnTV5yjsWUiP7LjlGP8AzMNuU+sYTp62pERk25zakmTFVO/SS2gz7ZbTI7b9xGI9R+GlyDw6gpqn1zHs3WeNT0xmOTTbpFtSRIM0qJBbiLKR9+wTaP8J7kYrkt11vlkmwnUMuKhxa1RzJhoySVjJZIIjUR7izEZl4jpxTmxfXZlMUt9pdNxjWHKpHqEjCdYhS+a5YMdLZWSdjuaz2EmxGW/fbvGygYsxp8XxNOhxOeuvddzptJardjLNZO4rHv49wycTl05C3IcSP/ANqFCWpb2pOczOMLWvvIlEdk33FexCdIxVyd4kh139D+Wyjoly8maU3MZdOIxfskkzKxHtK4Tk49+BEV/dfS+U7lUjyKhzOl0x2JCbNKXmXCQTR27CVHbMZFwIhAh8t2KNSFDxJUPiePpnmVIbQ4Uo9hllcIrX27SIiMjEdmPMkVSPHkYooi8KoZR0WVGT7rhJTdSlbUqJRkrduI95gY3On0+lyK5iSlvSKJT7KZiw4/OM5HtIyJO0ivYzMRTNjtOrVhbhb6lpaVyuOTI8iRUI9PqcfWNmKy3l12s3FKiI7Fa+wyLgCiQIcfVcp8h1dQkM6zbMpXWIQZ3O/C/qHnPFOPsD4bxJh/EmE48iJiN2Rzh6jtpUbioakmS9RJGaUnaxpIzud77LDpVJ5Z8N4grjTmH4ct111lCpEzRLSikq5aalGZHm2ERkRHYOq6bhWL4+9ZMeWfjd0dmZziGuHIcz83slxXpd5Ge8UFSxrT23Gm6hIRk7PRUd0lssoy3bL7r3FNjbFvxHDltx/Ky3EMw283TdcXtM7FttsOxmM+7hf40mNVRvprW2jNrdhBkXdxPeW6w4oo6OTb1ar/ABfpTOcZ4+xxnT26uzcI8qM5ihtFQ01x4+Us0dW9K+8+BlbbcgVMYjx4bMOqZJeko1JVl7N+BX4d3cJJOOR5C3G/qpSrd9gngjb02CIrAwBVUAAAAACbmFAlADABEVgrKYuCAAAEbAAB5fEEGwWUgYAAjYAJW4GAEAAAACwSZWBkdwYPTX+rAEECW1T5jnzYmM0T9Y5kE8ZVmVUSHBJ+LJn/AINf8ItmWafT3NTtLD7uI9Pq+hxF64/3RzUrNKkOfN/xB9NKb/4hxAKdVm/KNuZPoioerfvmCIhG12SafHCXKo235PIMtJrn7QVkiut/rP8AUW0hsH617/5iserP7QZF+vftPpK9/ewq5WIv1kgX0Nk/XP2n9RAfr7f6z630ePuXeQxEjEP7T37xXvYhc/Wfxe/s4ieKjbyK+2KuViL5vU6Yw8mudvrPrZve4rJOI2/1i/4vyAbmRiL/AO0lXEQ04hc6f1fe451LxbHb8m4hHnZvf8jFY1jDUmdW578PARxstt0Fyu/tMnv+YiKqup859FKfAvbwHM6hXqpqLc5nIyZu0ptRl/S/qEKPieQ251he/cLaOzqypLjnzgJKhjqZiXUydZ3Jy+I0cSdzgTxlVNNYQ4oFn8Ay6ep5MRpOkaSqRI6uP01/RGhpHI7WKw2mRMkIjoX6Sj6JerZffw2eJDX8m+DY+miuTG0LWvpMpy8fE+O4h0oiGF8n1DSKOWwuQ2hx/wC+TFr87o/nvGjgcl+E6f5On593lFH/AKfcNeE5fEZcpXVkTDtHh/3entfw7ftO4nIYbb+bR/CQWaQCKwqEmQLN4BR7wnN4AkYIz4AZvADN4AgkyuCy+IWoECNkBJ7wtRBBlYCBoccbc1G+2gbiFFh4wo+nIb61Ceknf7/cMKNNgOoczrjUdzsSOj9w2wzESi8OMcp3Jr8VyFyI7fnZs2U77uFtnsPxHMIvyNzrB7Y5QsMx6hT3dRvzT837+72DyPi+jOUuoL8zpe9reA67QwhaYcqOm55T/UdRp73OI6HBxOkPdZ77uI6xhiRqQ9P1fZs/qObJH20qugAZlYEMdtQBKBgCoQADM7ggBKCVbgpQIAgFlIKMrAhcJUQQHFbggz4AGwlW8LMrAgDRpCA8e8IAN5SBK3haghW8A0sg2HF7g2pQrsIMrhIBnxMAToAGR2BABpcASgYQpQaRoDMW+FF/2w15m/8Ap+YphYYdX/bEf6wlKm5ZE6dYQ56bJ+b3kewvHiPGVTYc5w7qee4f4j3Byt02ZIkNTG461oaSeplT2bkZfcW0eLK5/wB4SG/QcX+Jj0ei+Uvm/wA3HshTNoB2IPpXphnU6z649R8zMQJRhoTJKG9MRW06jgMpSoSe2Iz6esE2OzpiFOQ50wQhOv6bgejr1BVrc6wXVPZ/WAnXFMbQDnI+T/YAnynlA6+QWQpnUiLUurhtenmIWbzXznoCmrEhvm/7xCjqw+68Ppth/rOTeien8Wx/8Be9hkISvkcj6xjXYdV/9y+if/g1j/AX5jBUyS5IhyOr7DhpzeNzHiZp9z73DHthXYhZ1G2nfQv+X9BQ6Jd409RZ1I7Xpo+l4bBWKj6Y558tuKq5v4/cD0S7xY83MHokJEJDQlRmg4lgSWGADzDYuIJCC0gWURPWAL+D5g0UEZuCoaKAYM5WiDEtP5iKgSEGNq+EHQtP5BCA4R8BYKLeFBJbwoAkzuDSCLeFAEnvBkdwYAABAUoJAAAAAAASgM3gCMwAAAAAEZXCQpW4JAGZ3BAAAFFuBgi3AwAAAAAAAAAyAAAAAAAgKM7AjO4AgAZncEASR2BkdwFAwBGdgkLCT3gEqFFjPE8fB+G6hiCQ3nRHbPKlKiJalq2JIr8bne2+xHYj3C9UXbHn/lPxZHxxjSlcndHc5xHRVGG5TyVXJbq1JI0FwMkkZ+24zyX4Q1w4/Uvp6Dw3HkR6HTI8hzO6iK1rK9JZoI1ffcXBlcBJ9YvT7AJ5QlWfJtw+rDKgpW8HmIBCcR1mmHmtP5sBstRxQErTbb6zoZ1ZUqBXZWVsVip3bcb6fS/DgFrRI551bi0dX2fSI9x+wHHhaeTUbRnzdJXj3isrwIzkOdY35l0pUnenhb2X3dwOPD6tptxvziU59FZWP/MSib08/oLVmyh1HWOI9DKISilHbbcW4KCe3zzEDUeG58ohKJzT4LQZdJN+B2Pf4l3jRySbbyN/Sy9HzfEYhue43WK3MkSI7VHkR+ZuOKcJtxmehwkIIlK2WUhy5GfEk23jHNP0tBLbFcjzK3iCHkdiTYLbPxWpKW1olpPpKNyx5kmWwjPaWa1rERB2pTYdLo8XUbkcyqspuC9opN0o7i1EhFjSR5S1DLpWtfaZhnEJuUujwocysRYVbdc8tI6Dc3TTlzOcLqQREdrXtcr2sHKgcxvFlCkU/m62YkV1NYhqUV1xFoul1sr9IkvJQR7LkaiO/fyryrK0cNzFkfUcXHmoS0nWTunR2yVsP0iSalXLZY7H3DPUHD+F3OVReLPi+XSsULhuNplOKyR50ZB5bKUk7dG5HZRWsdyvvE6SuR8eR5DciJUKE1SZEyPKyka0PmqyMqrbjQpWYi23TfaRnZvB0qn1jC8tuZzesUrTXFeSlR6sc12SpBltylkUd9u0vWYmPkn/AFa+mNON/F+phd2nuy3pE6c3HcTpodQRpS4ZHbMS77DSey5GZWMzKmJ+R+njtLj4TkJhO019Sqo3ObWgnOieRbJFnIzvsUZmRW27yGwWUej0/Tj1h5qPSoOi31eplJNkpUe81GRJtYZ+om458cSIeKGWpa6atLbjzKSbjuGRZXFGdj2HY8pnYyIto1UswdRlw6fjylVT9KJsFDs5uPzNyG8bchxfRyGsrpTfeVyIi27doouUioTIdQluQ3IlTQht3m8NtRNyUOt5jVlMzspN8pWIuG8x0yjTqpXJEKoU+qNS6fLV1mi42+0jLclkTiTO5XKx8SMreAxuNGYdU5xzzAaJD0TnEiK8lvIanE3VlQ4R3SaiLeZWUewa9P8AOP7UyfGf6eX8KTMJ1CQ7qVzFdEmy0oZcjuRXmmlvoMyU604lJpUSvWVttyvsHb+TNvTh1huZiSty183PqVKvpFYk3bWoi2n3Hf17Rg6FTnHKWjEHxxN+UfKnm3I6VsKIyUpRFYsyb33777LDYYExPR4dHqFc55T6f8jKU44ltV1IvsUslFexXvsva47ern3cmWDxpOxnS4df5K3aA3HqcKPjJUmnykypCXX47VzbJaFFdCbnlO24yM9g+Z+PMGzOT/GlVwfVHGnZFMe0dRvctBkSkKse1JmlSTMuBmZbR9J8eS3KpyX1CoUvEFQqciJUodSZVBVkWhCHEKJrgRtnZWYj2KSoyvxHkX4WWGaXVG6ZywU+O7El4gcOPVobirmy+hFkKKxmRFZBptu3WDpLanj9Srnjtt51cTp9YCbU2EJJz9YFZvWPT+Lh5LNvTb8p086f4fWQr3Wm9S7jaANXxC1H2ATto8L8puNMF1D4woeIJCHVNkypMpRvIUgtxWVexFwsPTfIn8JeZjiYrDlXpkeLiBMFfM3tQzjy1oK6kmixZCsV7XPYR2MrWHjl0x6G+DNyffFcyFyn1CqZdLPzeDHtaQgyUlSXTMjsRmRbCsdyIcvU46cP5b4L25a+nUuWSPhvAHxfyoR6fHj1DEcPTmKZ2m7MIkkWmk7mRHczMyIyskjMjuMxyKFiCRDabbjraiI1HlSJDJkSXVGZkTZWLMRGZmZn3+sh0nG+GoeMMSU/FmII/O49PbJNPg72o59G6ySWzMZlfMe+xdwdhdW4tz6WVPq328N4ypk44PTny2179pFAwu3S87lQqkiqy3XNTWkK2IPbbInaSSIjMi27hoGer/u/Q9LiGIq9Rv6YnMo0/KN5Byy0iS1J/jDra/1gbWlzT1G+mDZVzj9wVX5PUhFYGFAyK4yDZFYGFAAEGVwWXxDgAuG8viFA8viDEbSSAFACqCQR7gsKIrCdBnL4gZfEPGVwtEaQ55NtYRByRsviBl8RbM0WQ55ToCYmmU+P5RzP+A0jGryUKY7jnk284ls0aY583k+sLc5kOP5NtAhSq1+0FuEfco5nG6JHb/vDgcvT4/k20LFHIrP7QV0is/tBPtR8mleqzfzfQFe9Wv2gy0itftBWP12/zgtv9kNTIrAq5Fa2eU/mGVk15v8AWe5CnmV/5xvJ7+0TMDZPV7rNNzsZTFLKrv7TJ0hjpdec+b8PsFbUK5+0/hUYrEd06a+VXv2nm+kKmTX/ANoMNKxQ23n6z+X7i7/X4Cim43jt9ZqdNf2e97/5DXSky6HJrv6xzzve/wCQqJWIm2+s1Oh7+NhyydygR+m23IR/Em/rsZX3932jF13lW5v/AMRq/wDLVY+N95H3cbiJp3Nu3zcWNt5+sR/F+J2t94oZmOY7ba/lHm9pKvu7x55ncq1UkOfJ+gj0lfmdz9+7cO68mvwccecqmE0YkkYoRSkS05o6dM1krcdzIjLYdyPj3i88aeSu7eFNV+UuHHzuOTEI/n/Pefr/AKDOOcpXxg5zen55Dv6ttO3bu3XGH5XeSnGnJXiheH8Wdbqp5xDmNqPSlN3sZpvcyMjsRkZ7Lke4yG++CKVDb5QOZ1jm6HZDa0x1PJKyV7LHcyPj37LiLzEU5wmI3OmRxNygYgpchqPIpbsfVSakpkJMjWRKso0XIrkRmRHYtly2kK2BypVSPIjyG2/ORmzd1yuVvUPfPwj8D4LrHI/WI9cjx2l0+K49BkZUktmQkjNCkGRbDM+BXuSjLiPmyltv5zJ2SVl3cO4MU2y08K5I4T5fVbAbGH8SYHo9Ubhx3US4aMytNJ5tlj4cbbSHMuWvkgp8OnrxJhunoa0ulIZbTbKjipBeBWMy2FYr94V8EDHtPxByXx6O5UGue0xR5mXFERpR2b+rokduFx3OcxHqFPdbcyOtOtrbVxJRbSMvHiQ445Ut3bzq8PCENTjbmn7+sa6kzHGxS1Wl/E+JKhR//CSnGc2XgSjIvusLGKnsDu+TBrW3tRtAsKQxziY036asv1eFxnob412ES/tCPqeY4SvrWsK2jtK23dKbEbhw2o7fmJ+/iYkA0qChwNjRkCVuC1JDeXxAJzEDAABIBJ7woFlIFjYAUACJJACgWbwBXiIJVvAUYIABKpLnN6hHkeg4Qjp3A0q03EOeioTHyHdqtDbmU/U9NvN9pDydyt0vTmLc97X/AMyHraA7zzD8Rz02S+2xjzbyxw9OQ79b0fEtv3fiPTj4ub7cNgHpyB1HA8nq9P6OVObzfD1DlrPVudX6Q6Fgd75R7++wc2T4tK/J0AJy+IMisDHI1Jy+IBlYBQIAASgYJQBJkCJIVYwRmASEBR7gkWgErcEgzKwSZcRISe4JCwlW8AkyuEhRlcIMuIBCghW8LUEK3iNhtz8gwZB9z8g0pIqG1AgaglQnaQM7AwSgRHYNrDUEKBhCzEcghQm0Iy+OIn/MIQFfmJFJc06pH/5hCIlP00nKLUZkPJzfsOpNP3Dw/jeiVCn4gnakdaGlyFqSrLs6Rme/d/Xhce3+UYm3Icdz6RjmlYodPqFHkc4htL39pNx34cnpS8vrOjjqqa28jKQ42EEXWag79R+TPDdcbXzyHkXtTmSq28/VY9wj1DkAhuf931TJvV1ib7fZYuBcB2R11Pt4U/hc+u2nDXnNQHDbHVZPweMYNt6lL5vK+ilyx/zHt+4ZGq8mmNKHn55h+chCOkpWncresjG1epx38S4cv43Pi7zXsqTX8n6v32ivkJ1G1/VCnEON+U6H1kncRJDum2sbVtycc4rV+UKS2nM9PpDWw0ONx9RwZ6DF1HOcOC1fn6bem2LJmv7p8CPqOLc9AOSWu2GabI+T++4Lfd1M4opwUtS1GxQvJ55Ijw3M+R15DalcdpkX5i3q0hzTDmGaK5UJESqeZHlNK7PayrI/y3cQtPGrr6WnK8PpPTaU5T8B0qntyF5GoLTac31C/O4wGH6A5DbltyJC19ctXa4Ge7fst4bNo6jm/wB04X/lWv8ACQw8X/iPpq6I8HJ8n3WL4qyQ11WmIq4wsSRqAlNDNorFRQg4os9EGTICtKOHUMCdzcwpDIBlpsWEZsE2wJLaAFhDIaCnpFHEQL+EDOVk1uQJCBHQH2yGsIOp3BxJhAUncLBZGDM7giMASDIrhQSRXCgAAAAAEoJBmdwQAAlAwACQAARnYAFbgki4EFHuCQAAIuBAAyK4AgAo9wSAUW4A9wBbgYAi3AwkysDLcAMAAAAARnYC5BJlwMADPiYAAAAAAAAAAAAAJQJO8GZXDb8uHT465lQkNR48dOo844oiJCE7TM78CIjM/ATA5Hy/8tVL5O4bWH48jVrE1k5So6VETioiFElWW+/M4pCDIrnZSj4XHHPg80yQ5ykYUbkZ1/LHHHFKvwZcVmse0i6JHY9pbh56n42qnLpy91LGlUkatMpKnIdNVplZMZp902LluJSiWpZ2K97Hfv8AV/wY4TcjlMXMcbWv4spb7mb0VuGlCfC9lOescXU/5K0ej0tNYrZHrZLWmEOJ/WOCK5L7GmIZPSHJC3Owjs9Ld9u4/YOvj+7zuSY4YQ4fVhtyW2231jiEfWUX9fYGXHW5GdvUR0O0nMV0+suHtFfaCbXqOdX0/wB4OGpxxtGnkX6SVf5huA1p53HOh0suZWzw4iY5LhttocckNIRmypVqFZRmdrXva5nsEeAWRv8Ag6IL/wBIQuoQ25C4/OGkO+ipREe8iv6rnvDDlQhuZG+eNZ3VGltObapaSM1JLxIiMzLwMVmzSPaeNfv6QTm1HF6f7v0T/wAxAfqVPjttOOTGmmlvEylTjhEWqpWVKLmdiMzskiPbcyK1z2rXLh/KPlDSHUWS4nMXQvbLm7rim1kqS8222uQ52GmzUr1Fv+4c2fRUHMD1DnlHplbkJnc1qEN6xNS2G1ZiPpFZLhsqSdjMiJSTMj79lXnpHxPIbjtodkLZNLKVKsTq7Xy+0itfuMUjfxg5T6ZHpbaOdy4pzo/OGz0Hm0qaJLLhkZGThEsiJVthI23sZDDN3mFqn6nSKXp0enx4cKRR2mWm2W3kk5zcjJOQiM73IyyEdjuRkRlfaI5M1CRUKnVOZxHahTEvt0WQyq+rEWlGdpe4rk43lNO0roI77SDtPjR5GKKm3T88d2I81rN5jRtbbytkaNym1IMjIy2EojIy7sthaNhiicn9YqECl1Cm02p1R2pSmdZ1x+n1B6QZysqVXNKSdPPdPRsZnawoM1HnOVjk7qsjDdHl092RMWyzBqkVUZbFzStxOU7HkM7mkyOxkZEW4WuAPjyZT5bkelxKFXVzI0d5x6P1dQYRZVyQrYa8ilpuVzuRGYGIVSIeG5rkyOisLXIdcU3lJBPE22SisVjK5klJ7Ctfb4BNMlR/0fpjlLocup01c4m5DLjyikU8snRW2ZkZqIlEjcdiJR7dgrDSXWcQqkfE8vmdLRIdzH1PFVrnYtpXUZbtu0xkXpupgd2uTKPzSbLyR3o7nUOKRmMkEe+x23bxoKpLh/F9T06w60h2C1KyqbPUZJJFmvbeZ7LkR3I794weEMNOUej4lj/pZWK67WpHxhrVJ7OiKakpShtlPmN2SR5S84zPeLzKkEUCq0OZUIkOHUJHO4SnE5VXI+mlRdJOwjsZ7z+0YfEmOcL0+oNR5GPF52m3VPUt5KbyENkZLSlRWNJluvfYZkdhbNv4sp+MKZqU+lSITyTTIlJcs+0sjsVthEorWuR7e49lhlsY0X+0Jvxpyfx153n0syG3NQltqM+kdyuhZkdzItm4r984Le+N/uXjtLmlLhVjElHj/EfKoihR0KNPxemOznQszNRsrz7TMr7SMt24xq+TilcoEiHWP0gkRJaGmXEstsx2rL2ll2pMjK5Fexlx37BjoOGplUp7seoU/EEiRTJTkeROpsom85tqMiUaTSZGoiMiO5byMbfkhwjS6PUMUSKfS8Z1WXVaP8oeqTyWkOmV0pbbNKUkTh5rEot2wermnlEw5cfbusCKZI5P8St1ihzae0hLbKdNkkG6ZkRkpGUz2EarX2br2sPLFZwHHcwpi/BcAq08yy2urQ3JyTUhDqCMjQ0viWzaX0jMeuMHf2pyR1Wl1zAddwk1ElMRW01SdziRIbUSU62oRmZWM1EdzvdJGe8Yqi4cw/Q6wtuRHkS5DStN5lMhS2kNrK/TJRWsZFusdzsWy45qZPSs1vHLb5ukvUCkoHe/hScjVLwJXE48wXHQnCtaeNlKW/8AgpljNTak7cpKsZkW4rGXcQ4Gt0exS8Xryh5t68Z0XlISYEGZVJCIdPjuyJC+y22m5+s+BF4mY3PJlyJ4o5R3UTHM1NovnTHm9rpcSbSdr7OJ7C37dw9GULk6wfg9j4rodHyLQnK5IcUa3HeN1KPvPbbYRFsIZ3zRRaMcuI4O5EZEOQ1UMUQ0SOiSkxUqLTLZuWZ7z37LW2DuWEibh/J247TTTXV6abbvC2zZxF1EgtttrckdhfR7Vj9gQmFH5whyG2hH6xKfO/zHJfJz+TppTi2FMPT6tzOtC/fcHZNIbj9Y300LUaswj0GY3IbXHcc61CjTl42/0Fiw4458ncbWhebzv8xmuqy6twXdPkNzG+ZyG8iEeTVuzfaKmpwnG5Gm22vIhOZSlCNDm6f948zsiJqL8ikQ+smZEI/xBMmM3M6yO5pel73LeEU2sNyG9OoOdB3spUnak+G0ImRZDbnOHHEIaQnpKSr+nDw4jPSdvWJlYAiuBYwoYtDZpCi3hQBp7wCbGCDmXxBGjuAIACshhbcdxzybecDkaCk7hZx6FIc8p0PrCcil0+P1jjiF5BeMavNRNsOOeTbE9iiyHPKZECc7Pjx/7uIEmsftBpFIV3yTUU2HH8p0wDqUeP5NvIM9Iq37QVcir/tBb4o008mtftMgrJFZ/aDMyqx2+sFVIrX7QNjUSKv+0FY/Wf2gy0ut/tP3fe1vaKqRWf1bggauVXdPrNQU8mv/ALQZWRWNP5wVEjEDbfk3M/7wcV6tbJrf8AqZlac/Wd/v7BjpWI5Dnk2/xL8S/EVNRrkxtvUkZ0I25VK2F9omILNfMxA3qL6zsChm4pb0/Ke/3/gOZ1vlEpdLcXziYha0eanerfw3GYoMNYuqmOMWQcL0On5Fy3NNOors3MiufqGn+u1HS5WKXHHNNtzp+j9nHZ3jP44x3DocdpuZI6btuinaavs4WHVMTfBDxBIo66hQ+UBcSttNmptKmSWxnLzT23IjOxX4FwHiTEUPEDdYlw8WNu/GcKQuPIbeVc0OIM0mRcDK5XIy2GRkfEhFON/cTNqxp2zDicYcojbv6F0ORUMielwLf3mRb+HftHMeUE+UTCdcXQ8UUuXR5eXUbbcTbO3uzJUWxRFuuW0uJbR65+BHjfCf6Fu4PckR4lYae1MqlEg3Ubite1zL79vcHPhxfovMwHCbkOR11tqc2qHuNy17OEVtpFkM732GZFxsKVyzz1rsWp7dvJ/IdQoeMOUyj0PEkxfMpDxZsyjLMfd6z/Ae9MZfBk5H8UYfdo7mF48d1DeVmZH6D7S7WJaVFx4mR3IyuRltHzlp0mZS5jUynyFtSI6szbid6TIdtpvwueVyn0tcORMjy87emlx5vajZYj8TL/XvGsxzne0UvEdphxHE2GJGF8QVPDcxzVdpkp2G44ncvIoyJZFwuVjtwvbgPW/wcPhQYXw/g9rB+PJnMlwv7vISk9M0bNh2vbcXDYPJ9QlzKpMkVSoOasiW4t55xW9a1Hcz9pivflNx219Z7+ITjtl7IieHd6A+Fhyx4X5UKpTKfhtzncelKW4qVlsS1rI05UnbaREVzM9m7u2efU1L4rcRIjyFNOtdJKkqsaT8DIUU3ELjnk/q/WFYl1yR1jmb94duHptRqzmvl3bcNrinlh5QMSUtFDrGKJsuntdmO450LluM7FczLhc7DFrlSHPnFgnkiK4sddaVr4hjN5t5XFPxLWKX/wB31SXEd/WMvKQf8ple3cOoYG+FZy0YPjohw8ULlxEfMym9Qtu+xmZGR3Mzvt2mOK6nqD7bwicdL+YOVq+Jdgn8vmIKxiSRiCqQ4+rLczPJSmxKsVvGxn3jb0blww3MbRzxt2OvL6y9W7ZbvHm4icD7aNMUnp6SmMtnsWhY3w3WG08zqkdefpJSpwiP1beI6ThGY25Iacbcz9Lo8c3Dh+V7b7D56Ny5EdzUbcWjIrtJGywxywY0w3IRIp9cdyIUSlNqUZkq3As17buG4xjfpLW8S0r1H7vrBGPUjtOfs0fgHR4xwD8PKPzNFLxpQ9HK30ZkdVzUf/LsZbO6+31nYd65MfhJ8l/KY58V0uuIj1NCekzISbWe3FJq2GfgR7D9hn5WTpsmPzDtpmpfw6iAZAmXo8htbkeQh1CVZVaaiXlPuO17H6ws0jBoaUkCxBYIy4gGwAoyuEgkStwSFhAIEZ8AhW8LMuIIAgAGreCFYBkdgoIANXeLch27BUjnGE4rnodHMOMctcHyvt+4yP7B1Lkwk6mH3Y/6pX43GI5a4mpDW5p5+jmy/fYenj91XLby8qvK05C2xtsFu6chDnb6Xs4GMPUi06g79Y/xGlwm78oR/D3cS+wY5IaUdfTuBhDKurR9UvwCxxNhGVwkGreCAAEoGCUASAZAAlAEnuCQsJVvAECMrgwStwtAQoIVvDgQrcJCFbg2HFbg2KBKglW4LPcEGdgDSjDat4WoNKMAhQSZ2BglCJWgkAAEoVSBnwDalAKUELMFyFGHqUr+0Gv+YQjr4gRXvljXWdPUL7fENolteURH9lx3PQUX37PxHP7tuUuW256JjrVbobmIKOhtvzE5vrGRXLeOevYKxBT3F6kfO19Hxtt9zHZ8ohyuf4Xc0216fmqP17NpidNxHIjx3XI8da8iTypy++7f37OI1kLC0On5+bx9LP2s1w+ujR//AA6PfxFZxbWpfg4nhPlN5RJmIHXG4ejT9Q06b3gRXNN77LnstwHTJ+N3JkPm7kdC1r7XR7/8/DcJr2Fqe411edro9lO739oRFw3Hj/tfrf6fmKTS1e9fK8TXJPuYGTg+j1yYtuoU9prVUfSUnYk9/wCG72CBi3kAofxXzijzPN6W4vbxuOpyILbjem430Pq/kIHxc43/AHeQtCPRzbPs7hz/AKjNWy89HgyU7xDhUHkLmSI8jmdQQhbV1JS55xbeJcdhDLPclGMG9bTp63cnoqv9m4egK3Mcw/IXIb6fR9K3du2cbjMYX5QY/PHfjDOhC1H2k93f4946q/kMlPLzcv4XBfx2cMKlVCn548iOtpaO1mSZbhFlpcbbW5p9j6XEeumn8N1xtHOI8eQhf0b+wz2GIk3ks5P6w2vUpbSM6cvVqMvwPftHXT8j+8PNy/gLf6WeNWmHJnlPS/MWjmIv0bpbTbbeda5Df+IrmXjYd4rPwbm221/o3VPpJbesfsuW/u22HPcdcgWMIeH+eNw+cSGni6uPda7Hxy7tn429Y6P1VL1c2L8dn6e+5js9zNVuO5genzHPPgtK4+gW0xg6dXpExuW5p9DMaU+rgNNhalzG+S+jt1DPzhFPaSpKtuVZJ2kfiQylKiacN5xvodYeb2d48u++Xfw+oprXZaU8nObo1A/pgoH93SJeQVWMaQPRD5lcGAj6IMmQ+AAJtAebSEoDzZAJkcxewiFLHSLqEYmGcrJAfQYjt7w+gxeEHU7gstwQncFp3CQpIMAAWgGR2CggLI+JCQARnYGCUASACUCAKACQAACTKwMzsEmfEwAAAAAGneFAiO4MAAgHmMEAMjsAZ3BAAADzGCAAGR2CggKPcAB7gRncEAAAAAMzuAIAANyZMeHHXMmSGo8dpOZTzjhIQn949ghMVm3g4DI+39DzuH2jlGL/AIQeH6Pnh4Xhrqsjs84VduOky4ke01be6xbD2jkWJOUbHmNM8eZWJCGsxp5rF6pux7yPLtUXrO1hy5OqpTx3l34PxuXL3t2h3fF/LXgfCbjsfni6nNaulUeDZeUy4KXfKXAj2mZX3DyN8KX4U2MKhg+bhOlx4lKhVtt2DKbb6b62FpIlkTii2EZGZGZFvvt3i+lU2PT4brkjSaQiyVcCRu2mfhfgPIePp0jHHKJL5vq80Q9zeK2pXYQiybkXAjMzP27xXps982T9qw6eo6XH02ONd7S6byE4cch4fVUHMmrLeJ5z6RKQRkdvbbxymO44bx9ijk/+MHMLzI8d2oMkl5xyOTuUm8xlbNsKxqPgZbtmy4wWCo/M6XHpbf8Aw7aM3ck+71940cpuoc31KW2h2aj+6tuN50KfLyZKTcsyTUSSMr7SMy4jktkm+fc/u7MWOtMGv4dkxjj6sYsw3R6hIxxWMFUeuqapdLqDLPWS6o4k0pW8lojNMcnEqSrKdyIzXciIdQ5NcGVSn0OPVOUBzSxHott1pKZBuk9pEtll9VjslTjaEGo0llNaVHvMxWxIGG+Tunu88hy5DWiUydh2Kpp+GmS4SFGpht3alKHm1aZ5iymoyueyyo1fqGLMH1PFmE48LD9SkUuO25OryUuHkYU6baJbLa7pQ2bjpHZRGZqUd7Fce51GXlTVPEPnIj3d2lxEcisYbXIpdLiLqGU20xXugSkHtTmVY7HdO/vMt28TotNqkeoVhxynx9LTY0Xk2zvZWjNROWPcZ3SRHaxbS27BWvvufFeH6pziRU15nOjBUk25aFI1EqJRmeZG2yTIzuSiO57zlVJhyoOO4ko+H5HPZFDQ22mVIcbbeQpTa3Ii2ysROmjMSVmRmlXCxnfz6z9tuLM4Hbjt4knN0+qLqaokyppcivSlG5HW4s8rG+1iJtNkqKxGZqI7kolXDEVtvDa/ieh6SFvOyPieYkrOkaEqW2k0mZJ233l0VF3FcZHAh/F+JEN1TVqdKqFadZpNSZjq14+pBSpRTlpsZE7puKQ6d0nmQk9pEZ3eF57lPwvCjzMQfpK1ExA5T1ViGyZuRY7huEk38pqyuNJNDa1KsSrJUZJzHbfPEctqUnssawqqNzMYc8pceXRYkFEilyGXMklJqI+dQ3UqOyTSaELQrYRpeMrFkMWM+H8jic4cQv5O4rnTibrQeko2pBW4klRpURFtzHvEWrJbmYgqdHbxAumVX4jfUnsG080tCUty1IO+Y2nC2luMrkfaCMEu/wC78eO3h+RCXSm5cdylq2nqJUrO01mOymlHlUztsbaklew5Z8roFehTJDdHh1BuPztbhpqENSdVie0pTaVOpVYrKSZNruRXI7Kta9ptSXT49UrFUkR9XJBJLkpSrtSICXlqWkyLaTjJ6h2teyzLaItHlNzMN0yZT5nVRJDkinvTmVIchIJaS5q8lVjTlQ4to77STYzuZByuOzKhS8YQ6XIXQqrCmakFyoRbsMyLZmpB2NOrGeMiJRkoizG6kzI9ghMk8ykfp4uRHkQl0fmbUWQlLizfjuJbNUeQkrkkiPM4g+jcyynm2WKXT2nG3KZR3KetqJmkZlNvdZFkk+oyK1trajzZVFuI7GRkrYmTSKe5iR2uOUd1qR8XrjvJbzGUphSUqcaJN7KNCjuRWuZWsdyMV0lUeZVMH1Sj1iO7VWk6zepIUTdQpbjzSJO48qzIjaUkz2ktKS2Eo70jsSeJ+Q3jCRDkNyP7TgzHo9ST/dkIJSEm0s7maVXWSiItnRM+Jivo81yHHrceoQ5vPeqZnMvKu1NRpqMn2bHa5kSiUZER3SRmR3uLCJKp8OsV2PHkRJCGmXZDlNS4ROJ3XUlJ7iO3dYjOxHtFZNbqEjD8v44rFP5vHrBSsL1RtRuaUdTCFtnIy2sZKW8gzI7GhSTvtCqVG7U8P/FeFJn6QSIjU2dJTDTISrOtxZKaJteYujbbYjsRnbbuCNaZDw3EbrjcjD8tFSWr4wo72dhRpNKiXkO5m2sjMlItsMlFwuJ+PYVQkQ6FDbw3CrDTynXJ2jIJh2OgzSpDzJ2M1WWSTM7bSO+y21NdarkePR5GC6hEQt2Q5InU2coj56i6UuNkVjIjIyM7pPYraRmRneiXQm3ahIrkhv5EumS4Md6LI1EmbrmZWonIZXIiSaFEdzvc9hW201IfkfGlbp9QrFMlrabX1cdsydTtuk1JPfYjIr3tcZnlNrNLw3DpXKR+hdYqc2mRTbjw4shDZNHtuk85pLNbMXiRDSVNiZDmRaxh/B65EuappuU8p5LeRhZdNR3MjNSStsItthdHxYnEL2G4chpyofKGpaTebTzVR5SJRJPs7SMjMr24HcI5RsO4LbmR8QYgh/K2mW20vJznkM777H4cSMaLlAp+JHJERyh0tqWiOrTeb5up111CjIiNs8yUJK28zvw37yexOxXJEOa3T4cREtcNpyCqVfTU7Y7trIjzJMiLfbZe+2wmntkn3OC4SjUOZXK3DpchC6fIe1GY+osn9Qk5XDUk7WuaVWzF6thjSQaJ8R/GDkjFFdhR5FNfTzVKs5NEScxuIMiMyUm1yK/qFHWnZGE8aVCZIjtOy3YMOVUI8Fs3MyyJST07GR7Mvdcy3kVxoaBVKW5UFzKW5UEfGrPOkpcStcdRmVyOx9k+8rFxHpZ/nE/w56eFdgCdR65yf4ro8PHFTxg61BaqTj0ptepdtSlElCTIrGoiLYW89hlYZuViOPIwu7ij4nqGSO2SpUVuKaJDyDslPQVt2Ee31C2wxjSbIbxHhisY0w5U6wulyHG4NHVpyEbT07ouZ7thnYrHbZxHN+TnGcfElYj0Oj/GdVQ8k48hLiloWyRlZSnFKIyPKZHtI7jO9N948LV/kxjqf/2mck+IMJyMH/F61xzlU2C2o1yFTG+woySWw7kkr7jJRkZ2HMOSD4LBQ46MWcqcdLzuUlM0feSL7czxlsUZluSWwt5n3escM8jmH8F1iRXI8ibNqchs21SJEg1klszI8qU7CLaRGZ24C4rWG9SHIcbyZ8pZu9NuO31C2PNaleEM7Y4vbbj81tuHIRHht6UdCdNtKUkgk23ERFsIi7hFdTp59Ttr872bBcV3D1QbzyG3M6EOZussRq7+Nr9woG6W45q6ja19LMpLlyOx8RY0mrRHcj/U6XR87YK1qJpuc4b6GftJ/wAvAXKafptoc5x2E9JO8lcSLvK3eIrzLbfWdv6u3KYARXXI8xrT7fazK8P6/cNmT/xhT+eN515PKJTvSMbCX8255VHaT7Q/BrsilzPJ9UhXZT5xHvuHE5NMTjdQb5nI6CMpKbVsvfuMr7Rn3ofN25DjnbRdLaU+dbdv4i3dpVPrGSqR3HZGSziW821Cy3Hw9pcRKNDcxvTqDaELzdHLs2Fu9orsY5mX5JxxtedaSV0vN/zF3Cq+n/fJGqh3oqTv/MgT9A5v8okZF/VTw7hWnG5u59D8BA9rkVgYANJDnaiAEqPT5Ehzq2/6CxYorbfWSHP3Ui3GUbU6GHHPJtiZGo8hzyjeT6wtifhw/wC7to+sIUis/tBf04V2fZpMOP1khzP+8FOTYcPybaBn5VZ/aCqk1n9oLR7VWmk1r9wVUis/tBmZNZ/aCrk1oSNNIrP7QVcirtjMSa1+083/ACFZKqrgja/FppNa/aCqk1vtdZ+QzMmsNt59SQKSViKO384HyWa2RW+31gqJlZ0/nBkXK1MkdXHb+in2mJ1MwdijEH93jrQjsqUpPZ3i+lbJMrEDfzbn9PtK9hUv1uQ51bba/vPb+N/uHR8Pcirbjn9sVBHHo7b+reXDbsP2bRhuWmVh/BeJKPg/D8hCKhIVqSFKsei1uSRkewjVvLbeyT7xnNohMY/s1T8P4kxA58njrXnt0sxlvsX5/cY3NE5DZkjrKpM0vopvf+lhpcDzsN4fpcRuoYghIddSXSceSWczsREVzvvMiIu8xvodRp8jrI8yO7k85LhH+BjPnf6heK1Z2hclWF6Pk1KeiQv0nN33W3jA8vHJpDqFHXUKXDQ1v1NNNvVt3eBXsXefA+4uONuNr03EZ8vZ/DdtGCouPKXiyuVPA8yG61NhJWl5Kk3QrftvaxkZWMjvxt3kWO7bW4w+cmLKK5DmOt6eTpedxv8Abt77iBhGvzMF4kp+KKf/AHinyEPJy+dbeQ9C/CL5M3KHVHahHb+Tr6Tfda+yx+F9xmPOUlnTcW3+6OzHki9dMrxxl7hgfDM5M5mH+eVTnUepob66Klk15122klVrbTvvHijH9ecxpjSsYscj83+M5RvZc24iIkpv42SVz779xBmlQvjCoR6f/wCIeQ3m9G52O3iPblE+CLyXyMLx26pHkOzZEdClSGZC0GkzK5Ggr23cDK3gK3yU6fz9pjeV4QZXIhuIkR5C2nUdlSVbUn338OBjp3J7yMconLA2uoQ5C5CEdFMiY8pe2+65nct3Dhw7qbla5OJHJXjiXheRI53HQkpEORlsbrCzUScxbiUk0mSrWK5XIrHYvQXwTuV3C9Hob2D65MjwpGpmZcUoiz+B39e/wFcuSYpzorSvKdS86cpXJVjDknqjVLxZT9LnF1RZDKiWw9btElVrkothmkyI7bbGRXG7+C9yb4P5UMUVCh4ocV0IupHSlw0LVvvYy7jts2kZ7ysOrfDJx9hOsYLiYbh1CJLqa5jUhnTURm0STMlK8CMjts3jx7TsaVjBdQarmH6g7Cmx1Zm3G1bfVb8jGmGL9TTt2lTJxxT3dc+E3gLD/I/WEUttx3PLjrcbyq7RkZESiv2bbLkfeVt48u1CryJDnWOdD33f5i65QuULFnKJiB3EGMKw7UJzraG9RWzKhNySRJIiLZxMiIzGRWPcx040jl508+1+UytGV6jYfQoVsN7TFi0eo5pjRRKWhvTEVxkS1thtxACseLrATbolPMaggq3giVpGe1BJNLn1BWMO6Ylk9qCYNJRlwMMkgOtqClJFiUf/AJYkxqjIhuIcbcyLR2VJuWX1GW4R1EEKEI26hyf/AAgOUTAchHxXiSWhrMWo24rVJWXcR5rnbh6h6NwT8PZtz5HjSjodX2UyoqbHff0k7S+z7h4hSYGp1g58vS48vmG9Mt6eH1hwVy9ck+PG0fEeLIiHV/MyFaa0n3WUN1HkR5jepDkNSEI85tRH+A+N7E5yP1kdxaFo85KjL7DIb3AXLrykYDcX8R4omoazEpTLyjcQo/HNc/DYfsHDf8d/6S3r1f8A7Q+q4Soh4twh8PeqR8kfGOF2pe7roqrHv4kdi2Fw4947RhD4WnJHixtptysLpktaek3KbMiSZFuJW478DLZ4jjy9NkxeYdNMtLfbs4AjxKnT6hDaqEOYy7HkJJTbiVFZRHuEkiuOb3Lkq3BBlxC1BIjYSaQnKYcCRATlMJykHA5GiOSHENtt9MTWORLo3JOpzm81tzsel433fiKPlgU25DW37+9vwGuojbeH6WiP86tOZSvy+8cu5TazzzP9C6R6mP21ctvLzdiFrTqC+r877j3CywyvTkI+sXq279nH27BEryucSFufSAoq9OYjU8/39+4Uu0r5dvgr1IbTn0RIFdQXNSntOCxHBPtlsIyuCUFAjK4BIJW4GCMrgEgAAAAEg1AgCTKwIy4GFhJlYXV5EK3htW4OK3hpQJgg94IGe8EKLELMNLUHXPyDDpgG1bg2r8gpSgg1AnRIJQMJPeIlJKgQM1CBNq0OG31jgptaEpe8MPSG22/KDPv4sjuZ9PzLjNTsQ1SQ5ptuIQjN2vf+gpOTTSMcy107EEOHn1HEZPrDNuYsmSJH9lx1ryKze/d722h6i4QcqGSZMkZ0L7XS/oNOxEo+H2+ryZ/Ye0gjdu/0idVauj8ptUbbhR3KXkQvIlSsx92w/wCo3VWxTT6PHRIqHklp/wAxxF/FfyhptttGfMSe/iW/h6xt+UNznmF0fuK/AdVM3GGNsfKWviYiwfiBvq5jK/sL7w4vDNPkN6kOR2vNSq5esebs3xfncckaWTztSwcwzyn1SoTJdPw/VM646c2ZW71eO3jwFadZy+ULX6aYjy74/hOY35PItH3iokUaRH8pDWj6o5zhjlz5QI7i28QUeOtCFGlKkqseyxfl946HSuW2hyP+9Ia46/tLftG1Oox2+2HoXRXacI64P6xsbSHiTAdcyNt1CJnXfKlSrGoxLXhWnyOshyEI+qq5e/qGvtt4Z+6rlFawtHrDfWOLa+kMJ/2RyIch2RDkc4QtWbpdv7eP3D0FMwjMb6zoL+4xQzYjcP8AvGRGT6RF+Jiluni/lemaYcXewtVIf/DrRk9H3MOx52IKf1bcha0eclX+Vj2eBjqupDc8nMjr/wDqJ+zeGnKTDkeUjo7PRy/js3jGek/ZrHUfuwsPHEiP1dQhrR9Jvb9x/wBRb0zHVLmTEQ3HEIz2y6mziLKThGnuZ9NzJ9FQpZeCHOcIcbbQvJbsqsey/iKelkot6tLO0zHP910eholl/Ic+pxf2PI/5i1DdvMuN4Xabc6HUkn6uwYSmF/Zchv6S/uG1mMeUijq1I/v4iyy+oZ1mqx6e2huR0EekkWkGt0+Z5OYha/rEMtwummVwDK4CnGxHkTm2+rb7QsH0kDUQp36g5/7RXIxO43IRHcb/AIhG6jSqebbEqMfzgyU+rfKGm2/PGkpLmo2G0zVdseZ6hcQzvkFOwYt4QtDKVincHkBhG4PI3i8IPpMLTvDafzDySEgyPgDAAFoAAAAEhSdwSZgyOwM0gEZvAEFAjLiAIiB5fEEAASoEFhAAAAAAAADzGCAAAAAAAAAAAAAAAAKPcCSDPcASAAAAABFwIAZvlBxT+ieG3Zkf++yFFFi9yVqI7r8cpXO3qFL3ildy0w45y3ikK3HfKlR8H54cdv4wqeXNzdKrIa2bNRXDwSVzMeea9i/FGPKguRXKhqoQrq46dkdq+7I3e3rM9viH3kuOZ5Exxa1uqNTjjm01Ge8zvvMxWSZEeG4iR5i1ZVdG2Xx9v9R4uXqL5bfw+o6bo8fTx+8lPU5uPH1O26hOb322EmmafN9TTyOrSXm3y7N3d3GGHJvOMnYyL6PS/AZZeNYlPxJCwfzj5RUkuOQ1KUW9FicaLvURGlRFvMrlYZ0pa3arqvbjHdOxtU9SnyOb9PmiTU4pPclNzLZvMjNPh7N/lpynyIeNFzJmktc57UU3uyLVtcQZd3cO60+pajlQo9YkZF1C7LalKKyZJJstpXAjUWVaO8iPjYcwqVA5xiSRT6h0JEdwk/WQasp7dm8jQZbdlx39Lum4eZ1mrxDsmG4XN6ejT8/pKy+O38y2Fs8R1rkz+L8P4fxLjiqc0aXTG2ItNeeZNzSkruolEkr7iymZkVyK/t5hHPTpcdyP00ISScyfD/L7/WOpYLmOSOSeuw6fVPi92FVGJ0p5TJOGuM42TZFZWzYptRXO9st+Iwr/AJGmSP8AhbHGTEOqR5fxg3Llomw2GUtqeSjOgsznb3JI817nx2ep/wCD5hlzD9DxLMp+D5aFyJElSpkycS2pZIyuRyQ2Z2RY9RDhKsaXUmoyMl3OTgdlyoUulVSPMjyGpCWoqXHm7fGBoYlJUxpnYk5T01GRXMyQZcRB5JalhOj8qE3C/wCkFVaqFTpceRT6G8pw2EsMtqS44hxdzU4lTrqXEkd8qWlWI1EZ+vi7xP8AT57L7bf9untJj4fwm1Hp8eFRIlPe5rHZiso5uy24ZttJaSkkpIiXomSStlIzSZ7Lh1XM6hDkakioS3V00kuR8xk4m2VRLTfZrJUw4oj33Iy2XFJhWNUG6H+hbeG3YkRqC/DTMmPG+aX4miUdThOma3dVpSVahqM8zSiUd7GL+lP1SoR4/OMkRbtLQp5TLhLcZmJUpLhoWkiQoiuZmVt9uBjm+Ury5rya8zh8pFdh1BxdKmuzvkrjbxlDqzbkVuQom2ldFJpckLUaU2urOZkRqMaemPVhulzafUJFMo9YhczlKlR20c0dfURoNxBKMjyKWViSvaRmRZlEZGnDRYfxPjD4vo8eFiKRT6lGxNTaXUJBk5CdceXFmriPmVyQ00tC22lcHstySpNtnX6VDrmH8V0tvC66xpMyI71DqD2miaaVpcQltzcklkojbUk8tzK9jSdtM3n/AKZ0HVP0jj8rFNcj0ulO4am0OQzUkvXRUKZLWglIS0e9TDxNkk07szNyO5ER3FEgVCl83p8yqLqUeRzttuQpKW3WoynVqjIUaSIjUySiZM7XUWRSrnmM82zVKPiCHyZY41MRRYi3ubtuSG8klo3Wnml02ppSRkSM1iJR2JMiO1YyNZEdzTzkR6PR49ckaVQp85EeRIUorPuJ6snDOxEaXmlJMzIrGpZEe2w57rieVUI8dExynokc3nLZqkdlOyXGcIiKS2RmVlpPKpRHsMtVN7mkw9LNunyK7R223Zeq27UG2VKuh5o7Jkxk3vtuZKIj2XeIy3naDWYsP9F6hzyZU6Y1EUTLkhl4ykUlaczevnseZBdFRqMjTlLMZGRGJLlTj0/FFbjzHMiGoLdSei5SPOi6S54wZbTsaDQtJGdjS2dizFfNb5E0OZHqDjVYp9YXIhViLDlR3E7mc8fq3rKsZJWREZmZb0nfiIFbRHhuYXckUdr4s547HkJV0HKa+pR5XkHs6vU6CiI9zyVWsmwkUvnjdchUdyPE5vIglpuK8nIs4pJs2PZZTaiNNj2XPYZXEhqPzzD/ADNyPn651mKl655iIk2afvtJwsqmzO9lZSPidxpFVRYH6WS8QOQ2mqxHpsyHFqGUiyNrcQuyjIiNNzSjMVjJWQj3pIxV42qWNKHgNFcwngeJWqm0o/jLD6nEtLmsEkkr0VH0M5F0iIysZX2bLC+psePIrmK6Xzx2oZ1LcepcpRfJ0ONEZJRlIlG2vaZGdzI1GXmkQyLbWF8WclaG4eKK2iFCqi3IdSTIPn9HktqNRsuKIrqJszymSyMlNKIjuW+1UqTFuHcD0+PgquOSKhhePQqfo0lKZS2GoiHySrQeSkzRYshJIlXSR3tssLfHmHaPiTC9KkYobZjyIjhuNym1GTCjXdJmpaDI0koiJRGR7DseywlS0tzKXCp7jceoQZtPc7LZutPm2u6jSdz2He6SI9hWItwjYZdpdUodMh0uY7Ip9TizG/i+qNm2+pBOnsJCiIzJB9G1iUSVEfDbkLWouVSHh+lUtvEkKFnpqEpcckE7qrRbbczNSiJJXNRXPftvtEuoJbcchUOsYw/tDmMRSuauLbcW+gjM3UKK2YlcSte17mMtjCPh+HVMPw/0HqdQm4cityqeqLIXZBGhRKacSRkSytcrKI733XITcdzMYUuoIkYPwPSpGWHHU29McNBrIlWWylSSMyUlszNJGVjPYdr3Fz5LjEFco8PEk2l1CRU2l1NltSVNqU20jomRJS5e5rMyPdt7+IwPKRh3CczDeH3MUQ8UVVEV5bMOVBcVzhK73S4pSTI9m4lGdi42uNvyiKkOOR6xD+LFojtocSmoMpsgiSarqcMjNJlY72LvsKlmtVyuYHl83rEKPIQ4jm70VwjaQhWyxbCuV7le20xNfl3HGMQJbkYkp+LHKfU8P/pG2uPpymU87jz2SUSU2UZEaVoI1kZGZHlPvCcN1eRS8YU+HUOWCPUGnVc3VTZVNQ046tR2I0LTYyMjPdtIyvxO4RJwziyqVClOYgxQuuy6fVG1SG4rZojxyUpRNuEjaaVJLZc9h7jsRjqkXDdPjyI8yoR4VQlx3CUy89HSRtW3GR9/G/fuHoZp5UrP8OakamYYijcldLp+JKrWG8J0ymSHW1sszmcpvvksyNW2xmkjyle5nc7d2ydhugU/BcNGH6O3pR4/Z6Rme095nvMz43HUH2ecOajmT3Lf7RmMW06RHzuQ4+ZexSVekK47/wCq0pVPlc4b03MiPR6W1QlJTzfP5iF9rvVf8hkafUHHG0OONtI+tv2d/HZ3jVNPNyOs1M68uZWXcImEcmIxRRPlC/PjrvlTl7Ny2cPfvHPZUj4vjobkR1rydHM2m/Hds/MdrrbPPI62/PzdHh37O/aOXVdiHT8/OHFtI7OZWzL42PuF6yiVC4hyP1n65Obs7Pb6hm69U6g5IQ3T4elncJOplsW2/q4cRoEVpyZIXqR16WXKlWXtFuv7RCekN6a+r7F8ubZuFmRFHifF7a9RztqJSlK84z329hfaK92qN845xH6fS7Kk2P8A0D7ByOhIc6fmqb4+u4VLcbcjrcbbyvdrpW6IsJkDEzkNxDkdzIvzk7s3svt9o0MGZDrkd7m7mSR2VZVbUH+Q5y1Nh1SnyHOw60npK3eBbfXwEyjlIkONVCO4hHmqUm/Ty7LKLiYpev2tDoKnnI8dEfpu/SVt+8V0yA424jm7eda/wEuJWm5DenI6Dvmq9u72f0EqKrm7fV515+l9oz2l7IYoEhzyjiECcmJT4f01isl1z9oKiRWf2n1hbtA0z9Wbb6tvIKmVWf1fmDNSKz2//UKuXWPf0hXY0cisiqlVn/2+/sGblVv9oKiVWXP1nuX4CF4hpZVbFRJrX7T+Yv6fmM7Kq/7TJ0vSFTKrLf6z+b/QDi0cisdZ/wC4Vkmr/rHMgzEmtufN/wAoKJErFYcQ3DjurWvzvRPjcXj+UaWkqttt/Of+7f8A1FLMxA5p9X0/f1ENpQ+SCsVDJIqDnN0fSve28c8+Eji7BfIPh9qn83+M67VW18zi5rbC2KdWe3KlJmRbrmdrEdxelec8K+UzbjHdTVrGUOnx1uVCqNREek4oiJJWO17nxsfEczrfwhcB0uHqR5EipSF9ltlNi8DNathEPLVdxFWK5IRIqFUkS19lOo4dk8bERnYiIz2CA41Mj5G5EdbWdOZOZNsxd5XHo06WlfLivmtPxeiD+FpWI8jUoeF4SEebzp5R8NtySREe0JV8MblojyOcUuqUyIjLl024NyT7DVt9d77u4cCpyes1BaIjOSHNNtta/qpuNvRx/sz9W/7t/iL4R3LRiSQiRUMeVBrIolJbhq0EJPZt2XO9vEZWt4uxJXKousViuVCbUHei5IceM1qItxX4W/r3i6wxyQ4wxBoyIdLd5pI6KZCvJ8fOIj3GVtuy418nkZo9PbdpdYclokLSSUvJTdtCz4kdizeoz9gpvDE/S8Vy2q5I7Xao44iQ5UJudHZUqQozT6tuz2CdS+UHGlHc/svFlYj/APLnOFm+/iGsaYOqmC6p8V1DpoWnUjyE9h5st5l3GVyuXAZo1DTjS3jwy5Wq6bSOXXlYp8z4wj8oFY5whOVKlSDMrdxlut4C3pXwj+Vij4k/SyPih2RU12zOSGyMlEncRkm10+G7afeORQz6wTFqEehjn6W9W/7u2Vj4XXKZiSG7DxI3TKgiR6LJt5T7yK5/eMCrHnxg5qTI+TP5ydm32l+AwrqgZuCv6bH+yZ6i/wBujw8T0/UacjuLQ6hRK+rxuPU+BPhoN0vD8el4kpbsuRHSTbb0dRdjxve9u+w8LRXW23Eagsps3TcRpyM6MvRHN1H47H1EL4+pmk7ds5V+UqZyoYsdxJMjoiI0UMssp25EJue07FczMzPcXAYJ2c2385k+luPu37xkWq6423puOLDR1NuR5T/EFOi414/S09Rv3LqpVxtvrNTOtfnZu0Zd4yU+qOSBMeVHkCCdN1P+IHZjx1xRqHPe82VynXHPKAsxiS5TXP1iAg6e50/TFlDKXNMTGJQjHDcbAS242AuUSdT5wSiUKRlYtG3mxcLUQrpLfWCeagxIb1AEJKhKYcEMKJQIlbk4HWnRUtPCY24LoTlp+cDbiATbgkAKxSnAnP4i1Uy251Yr5UByP5POtALEk4JTJtivNINtTn7gCyW+435MOMyPnAy4hvoaYiE8431YDY0vlIxpQ8jdLxJUI7TSiU22mQrInKdy2X3X4DuuEfh4coFHp7VPxBR4VYW0ouuVdC1Ffbcy3nYeXm5AeKQ244MMnT4svmF4yXjxL6Acn3w2uT/EjfN8WQ5FCkZsqVK6xtRHs3ltI/DiOzYT5UuT/HDa3MN4ogyFtKyqTqEhd/BKrGfsHyeJ+Q3m5vIWhC+19K+wFCn1Cluc4p8yRHWjsqZcUg+/ekyHHf8AG4/9JdFOpmse59kW4zjjeo30/q7vt3Bz4tkD5ncmHwt+WDAfyePVPjWJpk3zeddeUi22I/wPePQGD/8AaF0OZpQ8aYbkRJC1dJyPY27XLhvIyL7Rh/8AHXr/ACv+piXrdqkfrHMn4i7phU+l9Z0Fr9LYOI4c+EZyb4wbaco+KImrIVlSy8rTXe2zfY/utcaV/F3/AMx0PNyq/pvGXo+nbwtz5N9XsVdWvrP4fHd/mOTYvrvOM7jjn0lezbb7T/AR6pij9p791jt9vcMHV6zzxxf1v9BpyFfOd1JC3PV/mHKcr5Qj0xCNQeir+UIBd2vCb2pT0dZnyJ9f3i7GXwM83zdbf0fZb1l7RqBwT5aQAAAAhJAJW4KVvCVCuwkAAEkTtaBhIUCMuIkkQQow4Z8A0sxdmSGl8QtSg2oxWWkEq/MJBmfAINQhIL3BhRB1RhlZgG1pDaiC3HW2/KCgrOLqXS216jnTR5qU7fsuR/cIm3EjuuVONt/OIFVU6/Dp8dbjjiP4hzms4srFckLbh547Wbo7t99hls7uIipYkOf3iQt36yhzWz8W9MEz5X83lH+bjw1rz+dtIvwFUtdYxA4htxtfT81KT6V/vPaHqTRXKhMRHjt9NavH8vWO1UvCNLwfS+eSMnOMuZSvG24j4bSLdvFce8s/wvk44v7cyh4AmR6fqSHNJeXop9L7SLfusZ7BzOoxMaTJjsPT5u0hRp1E2IleJX2+3cOv1/E8iZIW3HcWlHmpT3f5CgVFckOanYz9JX0vfvFrZaYu0R3R6V8veZ0j0GbUKPR2qe5IW7kT2s32lxO3t4eIN2RMmfviQ6inw29SRIR+8Kt+rzKg5zehw1r39YpOz7BhfLN20Y4hPisR48hpyY4hHWIV0lW3GRmfjsI9g6virrMF6kfpr0S083nXLjs+4cdg4OmTJiJFcmOu7laebocbll3W8R2ipt/7robb8xskp9/sG/TT2ljnnw85N4HxJWJi5FcqnVZui2lWz2297jXULCdPw23/AGfHydHpK2XV7bbdveNMaA0shla8+F9Kk2es/wBBKOK2435NAVzbUc6sXsaLhuh09dYxhWI8KO10lajhFmIvXt2+AYentmtqit8lcdeVlFAwfUMQTEQ6XHddkLV0dPu4md9li4bt3iN9gnkI5XKfM55+klQW1m6MNm5l3ltvb17N4yEH4efwa+TeRzdyPU6gtF+shwzcLZsIiO/G1+7bc9hjF44/2w1cbkc35I+SePHjo6POq5K6au4yaZIyIj8V33bN5F9D03Rzi8vJy9RF3ruLyO8qFUbRzyPLy7PKSCR6+N9oRO+DViCZ/fKHBX0fOeMz38bHb8x4Df8A9r18K9xxenTuTxpGbop+J5CzT7Tklc/G3sIazCX+2d5aKf1eNOSPCVd3dKDKkU9au/taqS9VvtHX6MuX1JepZ/wTqu6SzcwnHP8A5LiiP1W2bxk6j8GauUfO43R6xC/8vKUXE9xbeFtv3CdgL/bDfBzxA4iPjvDGLcHrJJKckOREToyT42VHUpzZ4tj1TgH4Q/IJyrx0yMAcrGFa1nVp6LNSaJ8lHbYppRktJ7S2GniQ579Pk+paRkj7h49RgjFlDb0/jiprQj5uY2lzZ9axH9/5gnUYkh/Nx3fo7UbvtLu4cTHvWXh2h1RvrYcd1CvOJJfiQytZ5GsL1Ta3H0l+/cOa1M1fLeuTG8uPY2huUPm8iny48hCcqsrZuIvY9pGXAZSjVOnuUeQ3zhGrmWpSVbDV+f2D0pWvg6N+Up8j38Rzyv8AIPWG87blPQ6j6Td/aMZ39tacfqXFao625Hac6C/8xCg0tyY51beT6W4bmrclsiH5SPLj5L+TuZJ3eaq5WM/UKtMSsU9vm7ek79ZJoX91y3+HeOf09zuW/P26LiMOU+P8smZ/t+zb3cBS1etabnydvOETm6w45qSI61/8vpl9wgaep5Tt/SSd/vGWXJNfDWlKymQsUQ+hzjOhf0kn+IVMkx6o4hyHkWtCell329W8rClkxm7+TR/DxEzDTTfPP/d/Xh+ArjyTadSXxxEbgmQ+5HqEdtzz1dEdKpGnzdH00jiPKhVHKXVKfzdzIhf5GV+PiNTh/HdQbjo5xHQv6ti/Lj3cBtNoopFJtDsDQtoQw9MxtS3PKOLa/wCYm39dw1dPq0OQ2jm8hpf7w0pkrbwyvS1V42sPoMQ2XWxIQsawy0loDyTEZtYkJ3iyDgASRg83gLQDACQZHwEhR7woj4kEA7mAIAAJAGZcQQAAABJlYKCTO4AgAAad4AgAat4IAAad4IAAAAWYgYAAAAAFgjOwLMYCt4AgAAABGdhzHl7jSPiOj1Rtta2Yk5bb26ydRvKgzuR8U29aiHTxVYroreJMN1Ohuf8AGxVtpVvyrIjNBkR9yiSYyz050mHR0mT0ssT/AC8zzVfI9Rv63Z2DFVGqaben20IVlVx9Y1lPnc4w+uO42vVQnKpKk7Unax+0j4cLDm1Vc+WPajfQWo830TIzHhafX09wq9UJEOn84hyMmkrN0k7NlzLMW3onuMy2le5EY5Xiap0fFDiHK5np7sWQvoqcS24ytwkqQ624ZklRkq25RGaVGW8rDZ4hlx5FLkQ/jBcRbqcrbyU3yLuVth7/ABIttrjmztZqFHkO0uuQ48jIk9Rl6OqyiVcrtqOyXEmZkZKSq5JURGWwdvS0+3D1lrROvpbUdjElcqHxPVKx8ZtaOWROSrTfXpnsQ6jaR2uVlGdyM7ke0X+NYTkeZEqnT61Ja2+6TU3xPiWZkyt3mRhrkqgUvUqcynx5bWdthlXOMpltzH0TSZ3IrER3O5bL7xtcdUJyqYf6vJqoS2rL6XSSezdYyMuOwyMyPeJyZeGRljxc8a8wefOKGjT6fVlmVv2+3cdrXL+g3nJpKbh4oahzHFriVBlyC4yra29nMjSlewyLbcyMy2HsuVzHO+TCqR5lH5u42tC8y21d2oS1EfqMrWMvAhs4U6ZQ5keqU9tGtHVqN5k3JR7rH6yMy9vtHPM6yN9bx6duwoiPDwuiHIbXLdo+IERVSG05CiupcUlD5FsuRE4ltwu65lsIVVcl4sw/yqYcmYfqFCQ1LZWqtKqij5ymJHdZUpDakkfTNuQojzHbKhoy3mZXmHFSKhIrDlPrEdFHrcOPVKO2y3kyG2tRyTXfYpeotCVkZXsZGe64z3LYmjuYbl40cobtVj4PqWnVqbH8u60akpypTxPJLaUREVzJKk3O9h7fTT/+3zfUfJvn5FLh8okfTxY8tcuK3Ij03abeQ3btyEGfZuS1tqIjNKkrQZkWUgxhaq0dusTcPw9X4zwlXlxVN6iiJPPGVLbzWMiURtEoyJRKIjMthGZDNqrvKhVMB0escn+A6ZhepxHvi1TOILL5vA0iU1ISpJ3IkqLKbZ3O6j3WGnqHxxImO1Sh1yhR/jiltSMrjZSGueRXUaqr3STidHUSZmpKk5UnciIct6Tjv3I91WNrxVBvlYRhuoN6sLEdPfpsN6lq05kGQhanEvZy2pQptKDJREZIeZWkzMjSSd9SpkisZ5DdYRLiTab1LyWzbkqdJtSXDcQZkkjM0rMiIiIzuRWNNzxnKy3T265SsUYfcaplYpVUjVBuRKvZqNMJSXW3S4sOrNSDvckuEai2kQ0k2q0OnzMOYgqDiGpC5DkeHOyqcYWw4SXNNbiSMkXI7pUoiI1NkRncxtk7xF1Rw6zT6xhNEil1SJWOcSFtsvJUhHOXSInFocylZuQWRak5iI8ySLbczAri/jBuqx220c7pVQNlTLl8jzbxZkkvYSktukvKSi7DqEqK5JMjixaRHpdYxa5T8Frp8ipykTJGWQg26kbC8pOtt3MkOqbXuMiJSkmSjTclC1Uy3IyQ24bUhEulk3mzGjI0ZESSUatukvTIr721mR2sozTyWXQDk1z4zxVDckU2PF048ymznMy3EqMsz8WY2qyCKyU2cSoiUh1ZmRKQozlaP9oUKRzOOvmTJx06KjMoROIU0VzMiNTCzbQhRWzJUSDMjJJmUenG3MkUKsSG184djuUmpNytnOmEmpJsvEZZVOIMjMjMrK6ZEZksVuG6hQ6hT/i+jyJbVQwlUl03M8y6hcVs8q0suaxEbjakJIkrLMR5SMlGdzOu1yGUOR6PRNNvV5u5Lgqo8xzI4vTeJRMoUZbXGUo6pyxGskkZnZRmV7MqXN5FTpbkebLXpsVDTSm3OGDM0GbeaxG4RpSSm7kdyIy3ioxfhun4spddw/Mclux2pTUhlVNkKj1CJdNicbWkyMlJ3pMu0k7bTIzFhQpFLrmG4/OK4itxJdF6yoN9B2Rky3koy2JK7pupNrpWW4hAN92Z+nkSR8Ty1xERUcxrEeQgyUTrSiWy+2fTK1kKLYZHdBlYyUYo4/xxD/SNyn4bpiKrLkQ3p0d5SSj1WPfI46hSb5XjbzkRKKxqSnbY9mgZKY5IomIJEzJNaTzeZpqJEec2gzTqZDI9hlZaTI7kZ5dxGQjVdil1Sn4gw/8AK5cJrOmUlm5yYjpGlzKjiojSZKSREdyIiLfYEbUOJVU/DdHo9Q5nzeFCqjqUpZjnqtayVElSU3Ir5j6RGe0lGe8iErENPcht0SsTKW1NRClOKTMZuh+KhZEZLQe65FsUSisZCCtun4o5N/i+oQ6fiiFHlNpZckJI25sdaVJQteexE4krpMjsZGnbtMTcKVKP+j66W3h+dQvi+QhtyHKZS4S23EmlJll8y+y5lcsu0rGQcUhylUquVxuFVML8oHxFkgk43I5uThLQfSUvIfaMklYtuwzMMcolVw/T249UmTK7IQ7zJlLlPStZdcokturbSV7X2KM9hEZmZ2K4tMQxpDeH6e25hOEuWynTZZVIVoJQ2rKRE4RFY1IMzIjK2ywiV+oVSPIw5p4fifFU2muc+zOLJ2Pky5UkewlJK9zzGR23XAKnaciPTKO3z1rnFPJxt7Km107MqkqudzIztssK7BsCntyKrS4cOpvI020qemJ6pSyNWXTuRXNJp227yFrh6HXI+G0R65IiLdjvGmK8zfpxzUZoSd+yZXtv2ltuJ7KtRxHyxGTNl6Kri2u6u2XxQcinx+cc3ZQhDiHHFJTY+PSMy3le17iNFW5IydWgWlfcj8zltx87q8q09JWy9tx+o+HD2ChiKbcbQ556ElmUlXH2Dr80Zfa/cdcbbac5mjP2fqhmuM9hxzP00iSgm5EfrNX3IJl/3NGnnXkV539Rklzyok5DmajcNa0OpypVt6J7Ln4B9usOUtz5RIz9IuilNtirWK99plt4bSF7VmY/N3dTpu5eilPf7kMkbDkiRptt51tKLpK2+/Ab/KNsl1KnSHHOrbRzfYpTivO27CIY7H1PbbyVD+8NO9FKct+nbdb1bRrlG23HRH1NV1Hmp2F6gZN88bXDmNo0l9lPon/kYR7VnG486RMkIp8en6SMuXrtm70d27usHqpTXNNH005sw6IvC1P5wuqVCPnaiJPK3wUsY2rPNuSFzJHQRmPTbT5vsF9q2ZiUzIbhrjtuZ3e02rjsP3sGNNzm6JFQyIXlJOX0jtxt+AfkzY7biHOxnUael3BmQ7Dcb6xvpoUSvAXUVrMKn9a223kz9JSVJuV++wtqJHbjx+Zx+hpdLpb9vH293AJY+UOI04/m+btzF+QmMk231mn1v5dxiJTBRRHHJiPQd6Pa7I1kFLcNtrUcR2Rm0SHI/wAo7CP8Ipa1jZxtxDcNtDq/1m3J4cN4z4rPXkitCrk1nT+cGbfrH7T8CFc9UHHP/SKLtBIrH7QVUmrOfrP4hSv1DT+c/IU0iq6nVt5/fx3C2hoJVW/aCpk1zrNNsMQaVWKw58njvLRs6WU+O8xuMPcj8yRkkVhzSR2lJ2Gat1y4l37d+3eKTatfKzAc4mTHNNtta/q/1MXlG5O8SVjrHI62ml36Tiff8B2WkYIw/R2+rhoWtHnKv0vYL5KG2/JivP8A9Uac+oPJBS4fyiodavzk/bcht6fRaXS29OHDZa/dL+gmZjCgm82SzfKHjil8n+E6hiysZ1xKYybzyW+2pCSvZJcTPdv7/UPk1yycpVc5VMaVDGFckLXzhxbcOPwjx96UEXDgZ7TMzvt3D0v8OzlYqFUxBH5L6XMdahQklIqiU2JEhZnmbT4knLcyPbe28rDxpUldZ1bmcez0eDhTnPmXDmybnjHhLwnTYcyZziZkyNdJKVbMx8OH5jp7GFaXjyZHhyI+khF8ym1ZMvRtY+GwzSZHx3bhy+jl2Ob9vN0h1jA0j4vzyKg2tDTqdFPeszMj2d/rO1hOe017wjFXl2YavYEmYXqjsfU53Ha6SnGUmeRF/OsVituPuHd8H4EwnQ8N0zHGH3F1WQ82hudFbUleQ13IzLikyPbfcZeoamkUaPhPD8uoOaK5c5Oo4lyxntK2QyPeVz27bGYw+J6FXOS+noxxgttCKfLVo1Kl720lZR52y35C2maC3ERGR2KwwnLOaNbdFMVcPvdZViuh0/D/AFcxpGsnq+jbMvZvsW07W9YzsvFNPqkhEOsSGo6+0ylvb6lGfmn6xR0HlN5L6xT0fGEjJIQ35FxPYtfcSeB22Ha99nHbi3sQVDni3KHhtGlIUem45fptpIztY9ty395l7Bzxis3nJVezcBw8aUeW5iyYh111Rtx5jd0GztskyTtJJGe8uPiVjPzbiWhVDC9cl0OqZOcRHDbUpO5Zb0qLwMjI/DdwHdl0/FlQ0pkysR4lHkKPWjw1WNHgZcTOxbb3LxGR5RuSyRHpbuIIcebIdaUSldIl6re41W3lYttiv322jtwXmntmezjy1i1dxDlMdQmK3CvaUJ7ZjucYtLUERW4WxJb5vp+f6QhSI/8AGAipWHluCKFgjRecIACwSLMQLN4AzSEgHTfA1fEM5iAM7AHFuCK66FqUGFiNhbTgmMuiE0QkZiCBaNHqCRZvTXqCviP/ALMTS6xsSKx9sMEVxPdQIimwCRMjiGHEOAjS1ZMSiJwVLD/8YmtTv1guaSw7qOdwiodCluAghyHqZ9MQ1x3GxZx3f2Yd5w38435vS47QFIkwZncTX4jbjnydzt+aIrjTjflATs0rcEmYcItQNgkpDrjfzgkIe1BFMwMgCch7T8n0FhhRuNuanbDSFaYVqgJLNTkR3EONuLQ6jsqbUZGn2jfYb5duUTDbbTcPEkhcdrtNvdNCvXf7NneY5ktqRqamp0PqkFIL9oKzStvKYtrw9Q0f4UMeoR/7ch6TuXpOM7t+25Gdy9g6HRMd4bxI205T6xHWt1ObT1CI0+Fj7u7ePDyerEuLVJEP+7yFoX9FQwv01LeGkZZh74SoOtn1iB44w5yy44w/H5vHqi5EdHmuWPZ4Ee7xPj3X2jr+FPhJYfmNst4kjriO9nM2nOjZ4Xvt4Dlv096+G9c8WevMAP8AY8xC0n7lttu/AbccZ5JcfYXxA5H+K8QRJC1pQrT1CJfdtI9v9O4dlI7jystJpfUurHMWqMAAAYtNEAlbgozuEq3AkkJNQUEgAAZgBJncW2CUoNqMKVvCDISjRAQowsz4mGXnG2+sETKRKMNrc0xSVjE9Pp/WSJCEI9/fYMVWOUiRMbXHo8fP5upt4l933DP1a18rVpNnRJVWhx/KOI/iIhjKtylQ287dPzyHUdHo7r22b/EYl1NYrDmpVJi1ozeTSo7ff3CQ1Ebb8m39Ec9+p/ZvXB+5UuvYkrDa9SRzdC1dJKd/ht7hHYgfOOdNfpK3q8TE0mw43HcHNztZ01pWqOloOJaFixT9T5sT0U+O31jjmT7hVMtnyQYbbccXWJjaFoa8nm80/s2g+USrOVCoLp7fQjtdH63rGjwdFcp9D54251S0mpPqts/z4mY5pVaXMrFUdkSJnQ1F9FNy47vUZbe8h22/46REfblj3ZJVUipUuHn7bq+z0dojc4rlU/ucfm6V9FLik/btGkj4bp8fycfP9JW0/v7hM5t+4OSIb8oZeHhSPqc4qDi5DubpZt3s49wvY8SPHb047aUZBJU2CUgSTJJK0xErXLlydw6G7T6hiBpqa0rRUzmsecjsXqL8dxbyEsy4+seHPhFtYbbx5Ncp7jq5a1ZnEpV0M+0jt3Fa2z8B29DTneauTqZ4xye1IM9uqQ48yO50HWycT9IjK5HbeV+49oeNI898gHL85ihxrB9cjoRIaZJLbifOylbaXC5EReA73U8T0PB9Dm4wxJIyQqek3FcFrMtyUlcrmezYX2Ct+nvGThK1c9LU5wicoGOsL8keF14kxRI61acsWGlRajzlthEXdxM9xEPBHKny04o5SKw7UKhMW00tR6cVtwybQjgm24z7z4mI3LPyt1zlUxZLxBVHHkNbWY8XMeRlrgki3XtvMt5hHJnyWyMaSEVCsOOx6Shwkpyp6cg79lHt2XsPe6fp6dJj5X8vLzZLdRfjXwzuGMJYoxxUPi/DdLkTXfOUlJ5Ebt6rWTvIegMHfA6kaaJmOK4tPRJXN4fm+BqUX2mRF4XHovk45P6XhOhx48OjohI0y02UpK6S+kZdozvxMz79o1LkYcHUfkr2nVO0OrB0dKx7+8uG074OPJPT8jbmF+drR85IeUv7r2+72Cy/7COSP/8AkOmfvJP+pDp78IMKiOfqxw/q8n/tLo9DF+zjdS+DByV1Bv5HDm0xfm83kKsk/qmZkfqHP8R/A0dW2uRhLFjD60JPLHqUexqtuInE7PaZD1IcVz+bKLOBh+ZUMmnH/G3jt2/YNsXWZ4ntKl+nw28w8V0OtfDA+D/IZkYLxRjijsx28rbdPnLmw7d2iZrbMujxRsLwMd35OP8Aa7fCSwYtml8olCw1jVDScrnOI6qXPUrvUtojbv4EyQ7dIwRVIchDjchpDWUlKVt+wiMzv9wi4pwVyd4gp/M8WYXo9QQvpK5xFQa795Ha/wBh3HpU/ITWP+SIcV+lj/RueTn/AGxPIJiDm8blLwRivBkpbOZ55tlFThIcLeklsmTyr8D0bbNtuPp/k2+FV8G3lg5s3yf8smF6nLlt6jdPVOTHm243jPZXUmWy5Gm5cR80j+BHyR8oBS10ORUsOyGul8lkarW3hpukZEXqP2jjOPvgL44w/Idbw/iij1tCPItym1R3LeJkSkGf2XG9epwZY79mNunyU8PuzUMN0eoItIhNL3+b/QYqs8i2G6iS3G4+Rf0bGPiHQcY/DX+D/k/RfGnKFSIMJsmWWYs5yfTkIuW5hRuNEXcZoLjbYY7Lyff7XX4T+EHI8DHlLwrjRpq6ZHO4KqdPX3Ga2LNp2bL6O3Z7ZnpceX4yRlyY/L6K1z4PX/6PkfSSnj9hjB1vkYxJD8pDQ7kv2m75vbYxhuTL/bF8g+JG0R+VPBGI8FS8vWPMoTVIaTvuztEl3x8lwHqbk7+Et8G3ljaQ3yf8r+F6s86klczTOSzJK+67DuVxPqNJDlydBf6bR1f7vL1QwHIj/wB4pakfV877rfeQoHsJttuakOY7EWi/mkfqI/zLePfUvBVEmI6yM0vN9Ei/AZStcimH6hm04+X7N/4jmnpb0+m0dRWft86cf8l2PMSVREyHVKZLjx+k22q7TnDfsMjP2+wWdOoGIKW2huoU91GT6Ny+0r/kPYtY+D243nch/u5f6DFVbkmxRS8+m2taPpJPd6xz5MFrujHm04Sww255Rv8Ai2CYiJ8oQ43Idayeio/s2d+4xuKnh2qQ3PllHz/S0y/qd/sIVZ06H5NxuQ0tH0f8hzWw3r4l0RlpbyZh4hxJH6vnnOOiSeknaL2DjeQ3/fI60fSSr8hUopjdvk8xC/rbwnm0htzT6C/s9/vMIvkorwx28S20HGFPkdXzjp9rpfgNFGqjchvyiByZURv9WH2ZVQhufJ5C0L9HNs3cSO/4DanUz9s79PH06+l9sL1G+4czYxfVI/8AeG0O/S3bu/1iezjZvoOONrR6W4y/0+8dMdRRj6Et7mMAjsM3DxfT5Hk5CF/R2XFqmqx3MnWdsaxkrb4sppxWFyBiMiRqB9KxesqlAArkDEgrkBcgLEEgDzGCABGdgBgAsxAwAAACiKwAEVgRlYKAAIAAAAGRXB2IEreCAAAAAAAad4IAAApBhIBHxIB5gr9I+K8WYgo/mNTH1N/UUrMn7ll9o5DiiO43MkdWvJqH2duw+N+N9/hew9EcuML4jxhCxBp/J6xF0XHPRkNbDv33QaLbL3SfcPO2OpnN5i29RCc7eZtPokfcXDj72Hh5aayTD7LpLc8Nbfw5fjgpkOGiRHzraQ5mVpqs4juUXfbbcjMIoOMapVM9LqGTO6k0szG4qzW1ZJ36JGZFfYdyOxmXiHq1JcbzuaaHUec2r3/qMZBXDhx5DjjaEIQ2enlbXe/rSZF9pDt6f3U/lzdZGp26fyWVTnmJK7R9SQtCEtPMqeSRLXtMnFWueUiM0EZcNg6o9puQ0OOfMq6X5EfrHkjCGIqxhPFkTEEeG6iJHe0XlPbCeaUR5y2Ee220tvaSV9m0et6bUKfXKfzyG5qx5rJONuekR7vV6r7LDHrcVqTFvpn0OWLxNftmqFG/RfEjsPTQiFW3nXm99kSDMlJIuBEojWXDaV9tyMdDiMakdeo55VObs9kZFyK5MbXDkeVylpq+mVjI/C57DIuH3afDVR+MKejUz6qGyzZt+3gfiR3Iz7y8Rxc+TuinGW+5HcSSKPXI+G5jerT5rziUpyms4rricqnE2IzJKiIiWW6xkey1xucV05ysN42wvImIdkLebep6UqND8dt+MltwnCSd3GDebzGe8iNRltQRlxylz6hR65EqFPmJiSGnkKbkK3NZjyqzd6cpnmLuvxsY71X6RHkYkdcqFP0pEikm58YQ2+vi5SQrVbXc7kTjLZ5TIyVkRcj2j0+gzT/+Hh/lMUVvFo+3PMFyMH8oGG6ryb4gqmIKxU67DcclR6lK0nI+mrMiMlTZJJo0mpaCURGpRtqupRlcXPIbJmV/CbtDrHIOvAVHoVSXT6bDckJWUmLKQ4zJdyJIiIjNZ3K5kolZrnsDODK/zfGFdh0dyJLaalFVm8rxG3pSVGpWmSbkoidS8ZGZkaDVYyMrGddjWXS+TPlchcoGIOVjEEeiVtKKK5RUpkPxOcPNumy8aTcNpq5EhxKiRtWysr9Kw7c0crbedSZ1prsTYWpdUwPCoceRHaiRIbtFjvJbKzTSUZW2HEmZ7CNDZlc9imyPzjCsGv1iqcm9KckUuJTK3CjtKmU1tz5ItZpuZNqMuigzVdJmRGkzIjItl9C4iY3iCt0eZDQ7ElstzG3syTb1TPI4242e0rncyUVyMiMthjB8l82G3XKxydyJDrUuJHOK3HlJOy4biDXEyruZqU2RrbM75jJsz4JMq/LHNP2V+M7amGzS6piSJVJkibC/Sulu0+VR5DxI69srqW36L7e1N0GRqSZKsrIRkUFyO23So9UkL+MKZOXTUzFKIkS2HEZ0qXsIjJ1sttiIkupUViMrCHTItQj0NfxXDdl1Bqoc8lQZ07PIp+dv5payM8puMtqSSiMumZkdiIis65EkVCPWHKHIhZ6hDRUorchJLjP5TSdzsZ5cyc6VZbkWxRbb342hEvThyFzG2184p8rox1OGRTmnLJW2ZHs1km0WU9+ZJFuWYerC5FPcqvN6xHia0VFQgzJDfVJJrpLbkXMrIyqsdzIySZmRkZGYZrrMjFFDmw/0bzrl08pDMORI0tVbZldBuJuaHm1oKzibkolNKLYSiApym6xR6VMmaruRK4MrnzOm4tzpNOMymtpGrKSDzF0VbTLoqIzLaMyYNPj4opVU+K5cSRWKa5TY8xnacVZGl5DDxFa5XbUbazKxHnTcs5Xeo7vxe5Ec5vHRT1ynOcSI6bIu+eZuU2RbLGs1JcSZb3DVfYZHSUuZMcwmhuRIl0eoYfqRRXG5SkunHQlwyJlw1FZTCshaTu/Ips7kZGRX2lI1KrR+cLpi0f3VSU3JKySS0OoSojJRESsq0HsM0GYokhikx6PS5tHo7bTWlMclSIrbfQa1rmpxpJ7CQpy6spFa6llsuHGpLn6SfGDkyP8AFVQgtJZytm3IZdLMlRrM+22Z5LGZEaFEZGZkoNqTMkVzmbkx1C6hBKQmKlREtpwshqXHcOxqbzJsps72JRH5xCFVW48yHTMQNw3XVwpxJS9F2O0/Yo1KMisamyUnKtBltJW0rFcisIM2lTKhh+u4bxBk+VwyU5Ipryo2d9KzJbiVpO6FH0Ttc9pb7WEDk/xNQ5nxxheHiB2uy6FHRHqFHmOfLWXCIjRclElV1JMrGR5TOxke0acm4/6QJcchtNfHEXpTGVXjynDJSVJsd8rhHlMj84lGW8hk2Y2OI+PKZIh0/D9boi7xahqdRUYS7GkzQoti0GR3ynYy4HsIhG1lyxDj4bwm7h/B9Qqsf4ikZtOVFXIcS06ZrSynUMs5EZ2IyPolcr3IaSXFjyKWv40kOyEOvaiUvbcl0ldJlutsvY9hGJkHTjw3ae5M5w6jpJTISWdJEZ29ZFwPiXqERxxyRHdj9BfRPsq4kNawpyVSXG5Ed2HprydpPDd3b9luBBmmL7bfM0IX/iLvINx5bep1jnbSaVJV3GKZK3IdQ5u5MdyZsvfl3e57d3quUolc1aP5XnGRCPpfff2DH0h7TbXDbcyNNOGlvN5xFuMvDbb2DZVnmciO1I03Xc6SSro+Bb/H1DFZHKfiBepndRKbNxlnL2bHY9u/hew6cXeksp8tfTz+Rr1JHY/AA3W3I6+sQtHa6IiUuVUNT5RDQjzcv2/lYSHNSPI024/b870RiupqsvUyczj9NacylbhlWtOHMdhuOdB1JudHv2XLv7jGukt6meO45kQhXt9QztVpzchtPN21oW04Tmpm2+o91y8Pv4DbHKJg3C05Ej5O2vj0vfaHpsPmchqR28n0ve/tEuChvTRI8zLmSlKfDcI1Unt/w/SP7792/cLWQq+UCq83yUuO5kTlJTiU7MxqL7T9XgOZTmnJDi3HOmhHZ/qNtXVt1Rxczz/R/wBRmnGdNzygVVmrKSE9YttxtCMiTUlShWOym5Dmm39VQ0tTozdQzttx8/0UqsavD38RTSKHMbyONx1Z2rJU34W2W9g0iyOLXYMpunR5FU6C97aUqTbLYy3+w7kKSqSI9L1pEzJpI9h37i+0azCaG4+E6g5IcyIjq1FJzERpsV7HfiZ7j9Q4xjatVCuVTmbbal51FptpT2TXaxcTPhuL2CfkFIm1zGlc+L4edERF3NNvZlQXFRnvv+PrG2RgnUj83cbWtSL5ej2bF7ntHT+Srkfj4bo7UisR/lEhslOZd9zLbw2EXcQnYrqeB8Bx1zKxiCmUqPl7Uh5KD4nsLeZ2LuMz8Rnebf6k+0ybzgjSJOmG8/gKmpyRC5KpEioSObx+mtfZHVMFck7bbaKhXO35qU+d4nvt9ohcjWEG5GfEEyOhaGlZW0q7x2IysM731PZaqJCpdPp7enDjoaR9FO37d4kkVguxAjKwzBAA8pggAFDjjFNLwfheoYgqkxEePCjrecUpRFuLYXtOxFbiYuJc2PDjrkSHEIQhOZSlK7JbzM/UW0eAfhT/AAkqfykTEYLw3zhFHhPLVMUrYUpxJ2SRJ4kkyvcz2nYdXS9PbLf+GWXJwr/LznjjEtQxZiSoYgqkh2RLqDxvOOOdtVyIkkdtmwiSWzu8duOlJFvKk84keTFVO/Zj3JeYnYef03Podr2jsmBqVVK5kqEiOhCEJzRdTsbD2nYvw9o4VQJ7cOqNc8/u61El7vyD1FhB+HHo8dyhuc4a8onLtK175Ttfce7iOLqva7Om72bRym0+RDjuVhxEjSb6LilcDIrmfC/d3WIcl5aOU2P08H4bqC5CU2TKezXbSREViT4lxts2i+5YsWyKXhtDbelHmzU6KWUq22MjJSu7YXEuI88uLb/fzdL39YdNh3q8rdTl/wBIP0euSMP1SPUI+Ra2VZsqk39d/WWwelaXRqfiyl0zFGG5GrIatzxlTmxJZTunKewtvEeXjLTF/g7F9YwvVGnKfVJERpaiS9lVsycbkez7R0ZcXPvXyxxZePafD0HOojcznEelw0Idlp6tvsdYlJnY7bOG8V1YnVil0OFDrFP1UISTbzzarrQXAj9Vi2kdvvFzTuULB9PpciqN1BdQm5c2ZKbkpZlsK6diS4GYrqzjCRUIa3I+E6g61ISXm7FHvsXeVto86Zty8O3tavZ545QKC3Q8QLchtrREl9Yz9EzPpJL1Ht9R+AoY7g6m7SKxygU+oQ5EPmvN3DcZckJMsiyI+iWy5X2ls3Ee245QhDjbi23OgpCsuXin1+9rD0sV4tGvt516cVglQJRgkeTBqQ5p9YNmavkNBsTFpEZbYGiARHcGZcDAAKJQJW8IuYBncAD3ggAACFhs0h1RBOUxQBog4EEVgoj4C0B9tzT8mJsV0V4lR16YtAlOEIrqRMLrAlaQ0SrFp0wkjuJb6REUgQHG3NMSWlCDcwtp3TAWrDmm4JRLbc8oKxDgfSsXVTCVxbAUoNNuhdjAPstfOBzSbEZt9zU0/MElpWo4gAhUEQXYI0UpcNttGm5n6PS9YYJUdwBmdJz9WBm9Y0BxG3MwgOU0BXAB52PphvKQAicCiPU6sIANYBZo7gZtBDKg8pwV2sbCya/n7QQZ8TAFhOg1qqUtznFPmSI7qOy4y4aD+4y2Dr3J98LTlUwW4huZWF1WPmb6uVt6CT7JH9+wcVM7AEbZCl8VMnyhat7V8PoJyefDY5P8WSGafiSO9QpC0+UcVna3X7Xr2H6x3fDuK8P4sp6KphusR5sf0mVEeXwMuB+sfIhA0mEuUPGGC6giRhOuS4S/RS4eS/fl3GPPy/jqW/x9nVTqZr8n1nVvCDO48Ucnnw48SU9tql48o7VQyXzTG1ZHFXPiRFY7f0Ho7k25euT/AJSNVun1iPEkIc0248hwkOLI9pHZVjO/hsHnZOjyYu8w6qZ6X8S6MZgBZIBDlakEVgSt4Q7Ibb+c/iFZUsQQ6fHXIkSEIR77gFmtQgyqjHjt9Y5+8MVUeUWP5Oltrdz3807fbs/EZyZMqlU6yRIyI9FIxvlijSmK1m0qeN6fDb+TyEOr29FO9Xv39wyc7GVYqDi+b9U16XFXv6hXNwI8dvqwvT9Q5smebeHTXBFfKFJjc8c1JHTCmojbfk28iBObiiWzD7A5vk1iOKuRFD7UIXDED3yg1yafD+TuOIWv0dl/sF0oLNO/xCWcaPH6yQ57/iCQuqVDPzOPpI9JSS9vHuE6HQG2+skOaq/pbgVmURp2RI/ucfoekJTdD1OsmOZ/o8PULdlhttsLPcLRCk3bqAlv9D9NvzGz/r9wwake/t3iuqvwg+T/AAPHkYfxRUOZSEN5m83nkZFu2778bW7zDGDsSQ8WUNquU/yUhS8vqIx25q+yJcuK3vlc5TCTQHAlQ59NzSg04HDMNHvDRtDlKcbb1PfdvHifls5O8QN44qFQhw3ZEea5qdFu+U7Fe5F9t9w9xOR9QU0vDUOQ5qSIbK/rJL39/EbdNlnp78oZ5aRljUvG/IDgTEkfGiKxMp7rTUdJ5lKSZEojMvDuuGPhNcsMjGFcRhOlyP7Ho6jbUlO558thqPvIjIy28fUPSXLZX4fJvyd1CqQ20NS5FocXol0nF7D+wr8B8+J0hxxzUczrX5ylbdvEx7nS/wD1E+taHm9R/wANfTrK5wThZzGGIGqfqZI6OskPK3JQR3O/Dbaw9l/B/wAHx8QSP0ocho+IqV8npLeUsjzhbFuGXGxkVvHbvHmfBdLmU+jwsP0v/vjFEpEdPppbUZEZ+oiMfQrCmG4eE8N0/D9PbyNU+OhlPrt0j8bmZ3uOf8jnn4w16PH+6abYZWyJmTxBLIeLMbeirFRGxKh0NyY5ptti0o1JcqkxEdv97o7i8RvJ8Ol4bp6NNvp5fR4940xYuXe3hlkya8eWMRguPH+UOOdPtZeAcRVo9Lj8zbbQtfmqTYRJlXkVDPp50IzdEVymhrfJWnaivHl5Cp1yZIz6bmT0RRuoccz9v/MXCo2oGlRxlM8vkvERVo+SxttuRNb89aS6IpsdI1Kp/Nwt+R/aOWcsONMecm9Pj4kwO3nWhxaZCVJzoyGnepNyMyK3A7FcUfIhjvHnKY5UMQY0byIWrTZyt5EXvtsRnfYVt5jpmv8AwbZb/wCTTo2VxsUFfwPgzE7a4+KMJ02pp7WZ6Og1X7yVYjI/EjGxOGGXGBz0vaveJb2rWzgWIvgncl9YzuUdypUJa79GPI1Gv4Fkoklw2GOV4l+Bxi2Pnfw/iGlVVB9luQlUd0i28bKIz9Vi9Q9kLjBk43DTHVTr8+P72wv0mO/08gYe5TPhr/B8zfoxjfHtHioSSdHWOpwEkXc25qtpLxylfYQ73ycf7Yjl/wAP5I/KRgrC+MI7Skpccj56ZL4Eq5pztmf7hFc7HYdBOmufN9D3+wYnlKwNyd/ovVcSYwwfT6g1TYbkp5zm6SdslJnsUkiO/cZHcduH8n6k8b1cmTouPiXpzAP+14+DHickt40pmKMGu7MzkynlMj3O25yMa1ERX3qQW4eneT/lz5DOWOHr8nHKfhfEPRLMzFqDS3277iW0ZktJn3KSRj85ExvrHfka2ULUakp29EjMzItvduuIBPm3IafjnkdQolJcb6C0mR3IyUVjSZHtIyMjHpzjpfzDhibVfprn4Ko80vlENpf7tv8AL7hjK7yNUOZ5OH0vq3L7S/Mh8KuT34ZHwneTNzTwhy7YoaZzJ+SzpXxgxZPmkiTnJJWK1k2HprAP+2R+EHh/q+UDAeEsXx9mVyPq0yQZ8bqSbiD4bmysd9pjmv0lLeG0dRer39Vfg+6ji3Kf/KraMLV+SrFFHc1G868n0f8AIxncAf7YD4MeKPk+PKJirBTumSnHpUEp0bPtulK4xrcO1i2m2neQ9K4D+EL8HXlgQhrAHK/hStyF2VzNupNFJTe9rsLMnC3HvTwHNfopq2p1f7vNcmn1yH/fKfn+3/QQlvw9T5RDdaWPakrBFHmf3iHHXm+jYz+24x9Y5H6HIzobj6X1k3L7SuObJg+ph0U6iLeJeWibhueTmNLX6Kvf79wNyD+z6H3X8B16v/B61G1/FeT6yVXy+y5e5jH1LkkxJQ20Nx3HcyPo7Nhes73PuHLbponw3rnlhnITjfp/RDrTlQjt/J5C0fvCxkU7ElPc05kPV83pJPpbeFiEdUuP/wARDWj3+/2DP0r08S09SlvKXExXWIflG0LyejsPx77+0W8XH0fychtaP3b/AIDNG7Dcc048hGf0f9QaoPV+YJjLlqj06S6FAxPS5jfVyEC1RIbcHIVQG2/J50L9LMYdjza5T3Pk9QWvo9lzb77OHqG9Oq/9mdun/Z14juDHOWcf1CP/AHyn/wD4tX5HcXkHHVLkeUcW19FzZl/y8bjojPS32wtjtVpzLgYTYxDZrMOR5NxC/qiQl5saVttmWAADTvFgadwWR3CQACrkCM7ggAAB5TBAzO4AgAAAAAAAAAAAAABBr9bp+G6HUMQVRzJEp8dch7LvUSSvlT4mZWLxMThxX4U2JnKfg+Fh+P8A/fWQbzytltJqx23lvWaS37bGKZLcK7b9Ni9a8UebsecqWKMcY4XXJDnVK6tmKlRk3Hj7TJtPed7Zj4nfgKjELrczJMcb6aEmnpb9249+7b9ojU2M45I5xp+/+YuiiuON9YPGvflO58vq8P8Ax+2PDmtQJtxxbYlQ8EOVjCdQcjuIQt22XNusW07H3jQ1LDjlUmR48ePkWtXa4ev2bz8B0SDQo9Pp7VHbb83L9bvM/aJ9bh4WyUrk8vPTnJ7VKxzeO3HRFQhzMpKu/cVj27bcTuOgcncKuYLckUOZI1YSHiUyrbZBmkjUki4Ed777EftG/dw63DqCHI7eTolm9nv9wspWH25EdcjT6eYul6Vi+7dvDJ1POOEubH00YrbQm3NTI432+0n8RNpzfN+s+keZPtv9m8xXR2HG/wBzs+/qFpFX29Tzxx7dqyfW2439dP4jtESuOTKHhSuQ6guFzeCSUqbs4bTjS9FxJpUZZk5ktnYz3LPcdhw2zbjfV/VG4wdPj/o2uPUJC2mqPUG5CXE+axMLm7xW35UuJjuGZbjMzHV0t+N3n/kMfPHv9lzyiNUvB+IKZjRyh6tPXIcgylQ0+Sp8okqXJaK5FZC2m1rbMyMiSsiJRmRHuXmJDdPp7kejtO5/7FmPSHsjcdhCXFsPJJSTN1BLWSCttJLh78thTY9g84w+tyqSM6HVHDkJhpLTj58pXeRcySpDiVGl0isR5SUVrmKnAMmZiCjtUOuY41ZHNZlPqzLLhtuqcNRJKQ2ZHnbW0+WxZHlyOlt2JMe7kryxxd85ExW2m/aqNQbpeGapiDSp9VWyiLVubuIdbiv6ZKJC1GRXSvMZkZkkzug7bTIYHEFNkN8oCIfOHULrbZSIL0dRasSRGzZ20LO5GR5zUgjK10qQdyURFoMKPUduZXaPQ3Fu111MZNYmTIq2zmy2mibbecIyyGS0R3G1KQRESkEVr2FFyv4Uj4gw2jnlLdjtOvIqjiocrrIUlh1KnFNOJMjyOtpWdy2kZGZkVzGeKe+kZFpOqONJmPI9Pj0eI7hXFcFetWIc5UeoUmQlo1Iu2ZHnzvt2SZGRFu3kRHbNTYciPQqxHcyNc8kRW8ybZ0OGZKTY7GlZGpZGgysokmZbSIyhxnP0sw/CxJT6giJVaZKyx50NwltSEKWS1tuJTciS4aekk7GR2Mj23Eqqwo+PKHW6PqS47NYjk9TZkNRIWlxKbmbazIyQ+y4S02UmyspXIyzEOfJHdaPiNlUPC/NHG5EhpqnzjZVBcuZJaduRNoM9qSNWY2lbSM1G0ZWUkiOKUyG5Lo/OELjwpCFc607E6RKy6bhHtSokG3ZRWK1j3EZBuhS4eKKHEckVSJVZEiGdPkOZbZ3GbJdJxG00mS0oUoj2oUd9x3MkVNtuPHqFYqiI6I7i4dWceSgkPlZSEsySMjIjs40slpsRnlMjyrseW1ktzq8STY8yYh1FTiknm7jZHoksiLKtO9bRmR7d6TUZHsMrMwah1lP542tDsdw4ao6nCWtEhojMrKLeZsqIyvtUmxGV98Gpob5m025HXIqFHnEqK50ly4Mdasucz3uoQdiUm9jRfiVjXXoVPrFPl9W7LRNjlIZTT5BocW+2RnmjOkZGlZHe1zKxpLgZkKrn5TXxhT0NzIbqF0SpFKhvRXruJJJ5kKZvY036ba2j4KUk7kZA3ZEPFDdVo9Drkin1Ct08pkGUyyZOxSUV23dNRESlpWREpCttrkZbTCIkijzKgisOVReSutnDqScptNLmN7ErU2e1l8iJKTsZZiNO/KRh1qpuc3aqjchGrEe023lJs7pK2ZXkntI89yv0SO5GW09swIzEhvEmF2m6XVKe7IjuLccebSZQ5qEuKS4jeZsuJWnaV7oWV91yFXiuFR6w3NcmUuq563FOUrmajalpfYKy0EtJlZwyK5Fcr7e8jF4xCj0vFE2nx6XEp9MrDhynnEtpKPNkvEWczttQ9dJXMyMlltIyO5CrehVCnw63T4eJJsRbUhqdF1GScXBaypJxtOYj1WrpNRbblmMrlYjEfQnYQxC3W49KrlD1Z1FqsNClJmNralx1pLKalNrLMV9y0ntSZFctpix53Dj1iRT+nziIotRlO0siiI0rIy79tyvs3DLVWjuYgh84+PJDTTTzFQp9Qobi2JDSz8oSyTcnGzMiOxlYyuR7rhdTrreK6HT8YYMxnEkc0eXFkPMvJQ2uQys0uoUlREVyNKiNJnfuPbcX3qFEyrstw6gj5G6vP2VbbbeBlbuB1BDnVTI8dC8/RcVxTb8uHeJTE9vFFDj1RuQ0061duQ2y8ThNOFY96blYyMjIr3LaV9gYhIjuQ5DfPFur7XR2bt+wy9QCTAk1CRDW2420hfaTlV4+5+AyOKmqg3/aDfTdj9lObskfRNReotuzeNNCKPHkfPLz9H2e/EQsQRHJEd2PHh9N1K28yvErXI/vHRivxZTCO09HccQ5zhefZ+979+4XZp1G0ONuDM4WlOczQ242j5PaPmUnbdBERn7d400OQ3Izt84aWtHSypVtFrR3TCiq7nN6g11efVT7E8P6hEqnOamm55Fael9K5biFvWojkiGiQ23k0r5k+FysYisutuU/rHM60e5H+QpE8bLSy5P/ABW4uO42js9X6vfgM3UHJkiRqOZMn1e1s99gexBOqEeYuoON547ScqsqeFz4fZ7RBTUI8zrG+nn6XdwvuGu1dI7inG+r8z8hS1FLcdxbbmfItXRV6xpm48eQ3pyO2vs5fNEdUHUc05EfoZsqVfmKmkDD8P5Qj6aT6St/vvFpVWIeojTyLWhJ+rZsLb67iU1T3KfDXMht6vSJOX0du/2GIpk5zzUcyL9L28fYCLMS9ziZIkU/+7ol5EyMqtikIMlbQfI7hqn1TGE3GFckNNUehXkKekWJu5XNNzPckiIjP1kXGwuKxTZHWtx/73LSbbaU77r2F6reI81fCjxxMw1Ia5C6PM+SwWW5mIHG9nOZa7KQyq1ughJpO1zuaiI+zt6McTftDOb8e7cfCJ+HVPkOO4X5D3ObxEKNuRXnGyNaz2kZR0qKxJ7lmR3LcW248bVqu1zEkz4wr9Ym1KWu6lOSnlOHt32NRnb2B2UXydH0PwFYZ2HoUpFI1Dlvbm+o7jgpZTmpIQ36YtXFCoWXyxH1h5vF27encFwm4eF6e223kzsk4r1n3+OwXgpsHzG5mF6fI1PmSSr1lvFyORcAAAAADa1aYcHnn4WXL1H5M8Lu4Xocj/eCtx3Ex1JV/d2julTh+O2xFvPeNMOOct4pCt7xSu5cO+E38KKqYgkVjk/wu4hFKjvHHcmMuHqSMuxaPBJKzlsPaREY8nKPUcW55nm+oPzp/V6mp21H6/c+/iM+/Ncc+cH0GPHGKvCHl3vN7blIly223Ftt+jmzCsckdYELcDStwlUy4rrBsuT7lJqmA3HXIbaJDTvlGXFHZX+m21u8yGMd4hTO8VmlbRqy1LzWdw12IcZVTFlYXWKhkz5crbaewgtm7xO20Q0Oan8QrGVDqnI7yXyOUTEEeG5njwtutKy7EWsXqvc+J7xM3rijf0mInJP8s/SMHViuTI8OHT3V84ulvonkXsvYlWte3C+312HozCnIdgOHQ2qpMpcuXI0zZlR3k3Ql0t5pMi2bSuR7C2jrlNwrT+T+hxKO5T2pbSHsuslJZ0+irbvMrEVy4EQqMRV2ZT47rmF2+mt7pNvJsSb3IyP1na3cPKy9Ta8+zs9PF00RX3ucYWOl8k9Qm4LrlLQvD9be1IMx5u5tLURdQ4arnbuM9m/aLuorp7kPmdLqGRryeXMV0WKxZbX+y1gzi2k4f5SKOuHiCRLiVWnsrcbbbVkNNy22TuVYyKxnxt3mR805OKzh9ulyMJ4kmIj1BalpZecuRukZnuNW1Jke0yPiewRqbxznymZ4dvpOrj7eD47VLbmNVCbIcNTaVbMxXPbs42K1++45fj/B+KHG14wmU+OiO64SVJj7ciLGZKO1tl9hn3jolcew3R6hHj/Hkd2PHczKS44RG0g9p2PwOxkRbrmMlj/lKodUpf6P0uY66hbyFOKy5EJQW8rnxM77rlb1jpwc6T2hzZZraunNmSD6Y7kjyYjKkR+cL5v5LN0c3cJrcj9WPRcKM6xp9X/EIrrAmufkGhOhWmgIyeAmvoEfL6xAYNIIOLIJykAIiuFETfzgAQAM94QZBdjBAEgABaCAKQHCWGwARtYR3g8vrBBYc6wTSW244LbSYeaEJZi0eSITzYqiEQAEZ8AQJPoWJDD4ihxLYttGkzP4h4nBDQYfSJNJKViQ1qafViERh9iS42CDylONhZPdWGn39TIEoATW3OrC0mIrZhWp6xMSJCoTcz5zIK+TSJEf6aPoiW2/1gdOW439MNCkNkJNkaBfN3PKNiK7Tm9PUbcyCBUkVw2JcmM4255NeT0suwRyLgQAkEHEqDDgUyYBQWkg1mMLzeALFqIKak83c1O2FIe6vzFoCCS2AWqe45n6sORKhIhyESI7i2loUSkqbUZGky7rbvYI6khlz8wHd8D/AAq+VTBdP5n8YfGsRfZ54pSzSVy3KM78O8eg8I/DSwXiSY1DrFPkUda2cynFKJbaXOKSttMj79niPBDKnHPT6IW3Icb+cHJl6PDl+u7XH1F6PpGfKU3ihz/duoNS0ZcylJ2GkvVcz2GIMmJMmOalQmLdX6I8EUbGdcw+4iRR6pIiOov0m1WP/P1HsvwHW8FfChrFPbRDxRD+MEI7T2azm7Z4Gd7bB43WfjM0f4p3D0un63D/APc8vULLEeP1bbeQO6bjnkxhcE8tmB8YSFx26gmI7lbyplKyZzUXSIjPZsPYOpRozcj+75FoWroqSq/jvLYPFyYMmOdXiYeljyUvG6SrEw3BKZpwsVojw29SQ4hH7wiKqsiR1dLj5/pZdm4ZNTiYjbflMiA2qox2/wC5t6q/o7hIi0GZM6yqSF/VTs/P8ReRKRDjto02/wCUr/aEUU5Mymk1yqf3hzm7S7dFN72/EXMDDcOH1mnnX52baau/7dwuUtBZNC2lJuh6H/2f9AnQ8CFglkGbAvxV5ICY4WhlsTObkGVHpi0RxV284/Cwwbhv4naxZM6E1pxDPRV5VBna2/gW3YZCt5IfhF4DodHpWD5EdcTSSTepmK2cz2nt4XIzve9lEVhc/C8hTJmF6fIjtrW1FkGp5Kb9ElFsMy7rkPHD8aRIqCG4ba8/o/0sPXwYqZsHvlwZclsWT2w+nTVSjzI6JEdxC0LTmbUmxkoj3HsCdUcy5GFVT9C6ZDmZ1uoZLMrw399vwHU40UeXavGzuixlLQfRHE1DAdJAaOSBphDjTYsSZCVxdQNDxh8OLE+pWMP4PjuZERI65zyf2izyt/YRK+0h5epNP+NKpHjuN50LcLN6r7f6DrHwrqs5VOWjEDep0ISmoqfoklBGZfao7+I53g0+bzJdQc/4Rk1JV9o+l6evDBH9PHyz6maXevg0UNvGHLpzzTzwsLxcycqdiXD6JWvxvce4FoHlT4A1K1Kfi3EjnbkSm2Uq9Scx/eY9ZONjxOttyzf09Pp/bREU2GjaE3IFNxtRxH1hy6bbbjANDbj0t2qSO2tOX6vf3DLYoqDlQmLb8xKvw2Doc15ul4T6tzp6f3n/AKjlryNRxY6sscKREOenumZQiQCUQkG0G1NDma7MKSEKSHlJDC9QE7cz+EFXI+H+TOquON51yElHb6PFVyL7948h4P5c8cYHcahw5iFxUOZlNuJI8xGdzvxM9p7T3fYPV3wgMOVDGGB5FPht/KGlFIbT6Ro229u71jxO9grFEyoc3bo8tC82XyZ9H7t2zePU6OuO2Oebi6mb844PfGAMeU/HmF4mIIfQ5wnK43m7Dhb0+/AaJCecDmPILgaoYXwXEpczPnzG4ro7Lnw2d3fbaOxxadpjzcla1vOvDtx+6sTbygIgCQ3B/ZizREElEcZLbVXxf+zGG5eYenyMY4cb8yhyez9Qx1Io4z/KHhNzGGA8R4TjyENSKxS5ENlxSdiVrQZJva2y41x+28T/ACpf3Vl8n5tUqDnVyHFitzeoT6lCkQ3FtzG1odQo0qT6JlsMr8bGRlcCj0OoVyYiHT4+dbriG8ytiEms8pGZnsIu8/Ax9T4rt4ce6z6TcjGDsL1zkTwV8cYXpU7VocZSucQ23M3QT6RfmI2JfgnciGJc18FppTqvnKW4qNt27TQk8h7+4yHRuTLCUjB/J3h3CcxxDsij0uPDccb3KWhBEdvC5DSaA+YyZstMszSft7lcVJrETEPHmJ/gBNXU5gzH60o25WapFJzfexZ0GkyIi2bSUY49in4IXLZh7O4vCkWsNNdlymykudDvyKNJ7O63H2j6SE2FaXgNcf5TPX5d2N+jxy+aWE+Xv4VHIOvmeHOUvHuGER06aYcxx1yKjKewksyCU1b1Fu7x6V5PP9sZ8IPDbfNse4LwljJpDZZXGdSnSTMr3NS0GttV9m5stvrHomo0Ol1xvm9UpcSaj0XmSX95jl2Kvgl8ieKNVxzCiKfIWrU1IajbO5ke6x2tu2d47aflcdu2Srnt0Nv9JdmwD/te/g0YocTH5QMOYowbIPJmekQ0zY9z32WwZrIiPiaC2D1DyfcuXIJyvx9Tk75V8NV09maOzUGzdTfaRKaUZLSduBkQ+SOKvgD9tzB+NFo9GPOZuXgWZNj9pjjGKvgoctmE3Ocfov8AGCGlZkyKW8Ti0mR3IyIrKIytfYRjeMvS5vEsPSz4n38qmCafN/4OOpKvRTbN9uz7xkKvyOUebn+T5Fr6PSTs2X4lct5+9h8Q8G/Ce+FxyHzER6PyoYzpjUdRK5jWFOSoyiT83pySUREZFYyTbedjI9o9Jcn/APtkuW+iNob5ROTfDWKGvOegvOU922y52s4gzLbwIj8At0kW70T616/KHvGufB+c09SnufVy7fz/AAHPa3yVYspbi+bx3V/8twyO5bth3uKnAP8AtcvguYwJLGN6ZiXBkg1E2pUyDzlnMdtuowajJNz3qSVrHexD0jgDlw5COV+OuRyccqeH67n7TLM5BuoPuU0oyWk+O0iHNk6a9e+m9OpifLyzJkVyhuadUhyGvovMqLL37S2feGyxHS3M+pH/AIVFb77D2lMwdS5ja25EOPIQv6Pa+0jIc9xN8Hfk+rOd34n5q72tRlJtmX8Oz7hh6Mf7N65P2eem3IcjychCM/pbNwcXT+r9MbOsfBixBDcW5hfEjy2suZLcpsj2luLMXDhtIZOfydcpmG8/PKHIWhHz0VWcvsTt+4Yz09f9WvqyhE3Ij9ZHcWj6KVH/AFD7OIcQQ3EachDqEK7LieB7yFO5W5lPc06g2trJ5rzJl7e8vaHGcRUuZk8kv/luF+HD7BWcd6eJIvX7hrIHKB1mnMhrR9JO0vsGgiYppchzT5wjP9JVvx/Ac/S/S3PJyMn/ADE9r7txBDtM5x1jeRfnKyqK40jPkr9KzjpZ1xqXHcb1NQO5xx9lFch/3OoSEdLsuKM/xv8A0Fu1jDEFPj/LIfO8iT8moiNX5DanURZnOGXSSUFDE0zHtPkf3htcfzes3J9ZjRxazDkeTkIX9VRH7fUN63rZnNLVWYIzsInxo2HkPtuCyhzMYGYwQIz4AFZjCggjBkVwCiLgQAAIjuAMeY/hROOOY4pkdxzoIpbeVPomp13MftNKfsIemzP9Z2MuZWbuLaY8icsGIIeOMcLrEdz5Ihso8NOUum22aumZfSUZmRX3W7xydZP/ABvT/G45nJz+tMREpzbf7ivYr7i2CemO5qdX2A801qfN5EfRTbZ4+IkFE5w4jrMiEKzKHi7fR1g9T6W225zhvJn+/wDy9gs48TrPp9lIcZLTb8mJkMusFJlYSYTYkm23zdbYUpPzgCi6tYKSy8yNpyFhltIuZjfzl0CAtv8AkV/oKLmiTp9Z5gs8IVSnx8QNR6w5/ZVTbcptQzJIySw70TXt2FlWTa78CTfcRiufTpiqkONt59RvOhfpbtu8vaL0vxspkpzrMPSOGFzJlLXT6xH0qq6l+DO09ppls5W18SIyW2lty1u8y3jnNPRWMH48eqkj9H2qPWJz8epSnkm2UciZNVkq3ktRpWSkKIjNVjIzIhccn2I5mLKWtyPVFx66hUOC884nXaTIZMziyVNkaTMnW8zDh3IzUlBHYjueh5RKBhvGFLXiCnufGEtaXI7zdPcSbUuQTSkpS82oy2lYyPbmIiLbsH0XTZeVeE+Jh8p1ODhf+l7WXqpR8SUfFDmLKfCwy0y78aNqZ6ct9WU2HdS5ZSNBKMyO5moitbbeLWaBR3KfVaW3Imux5Cm61DUy8Z6K20JI3I6iI9hlpmaNyizFbaq+S5JZjlcw3I5P8UYLqcePHzwU/GjyZjbxtLspKlHc02Uk1ER7bXtssQ12B11j4jap9Yw3Ew+ilTn6bDitudWqOWxlxsyO6bkayIjIjtaxbSIV1NL6ZeYYzAE+Zh+uLo9Up6dGRKkUVmpQWyOOuOk0uwDktkfRUTS0N5iI0qNVzNN7FsarOcwvT11xyQ1E+KlaOaQo9CVGcPNkcVYzQaVEsiWd8p2M7koYWsMVjC+OIkNysOrarTjtPbkMxyNbL5NrfYVIaTYsptMvNG4WwzJi1syjLpsb5ZT0SI7jTUupxzU3ITZbSpCiLMWUzUkyukrpLeV+8Tn1vsmivhk5DxJI06XHlwkK+OqXOiqRqOuOJS24S0FsUam3D6RbFpsW8iMSJR0eRziG5T0R0R2yeU5luhbZtqSSVpPtsmg1lY7mk2zIyI0kYrIqvjCQ18YUt2FNwu9rJjt7G5TS0qSSmTSeVSVINxOmewjIiMiMkmT6jbc0ueOLqHxU83IjvM31HY7iTNF0XIzUTZqSpBlZabGRZthczVOblOakSY427E+NUriuNsuE4cVwzyk624kizNqIkqIz7yuRHsECJVuZyJdL5nI1aI43Icc07tSm3M1n2lFcjPMh1LiC6STvs2pM0ONt83Xh+HkW7LbckQdNRoYdjptnJpwtiHCStJkRna5XK5EdnobbcxyJUIdUWuFIbXHkZkmgnnC6KtRNrtPJcSRkoisZGZHwMAnVmalTofPIU3SbRMbkKUSDUSishEhO210kg0PpuRkRkabpsdi81qVxqRIcRkqsc0sxVJSUiOdiS4STK2q3ckGewzSZGd7Hsy5zaPLqESuNw11CXhp5yk1aRHbtNp90JUbbzRWNbS21IUpJEZbUOJIy2lMrOFKXVKOmP8TtOy6fO+NqalMg21syCO5vxXvmzUSjO2xJ5lJMrKMhEKycchOTKPUKPUI+SPR3DSlSnM8ec24o8zDiVXU0aVnsMtqSyGkyK5FNJfOOb1CRHmtfGGfWp9Q7bTeUmnkJUVyUk9irEe25mWwysfxlT3NLEEhuQiIvozlJbMnNXsOIkNkXeZGZlu2GR2sIq25FP5xR3JDTsibncpMeQ8o2HloK5k24dzQak7TSRmRWMyIyESsqMFobw/XF8n9P5P5dEpVKSaaXUI8xLsdSNqUtkgzzt7DSZEaTTt37Bc4egVCRIrGH6w5RJaFvHKSluHzdxUhJEROLRmMlGaLEak7NgzuK48eRDj8ojdUxHSpdMbjM1Bmn9euyFkWRxnKZrLapJmkiM07Sta4lzJ+F8cSKPygYfhrra6e84mO9DcOPJiyUbHGXCUabtrIiI0qLYovVaBaUY48OoO0dunoRUKg2fkcxNZ2yUpGfuvcyuVi2+oToLjepH5xDjxJEtstRtLhZ/HYe3Z6uAjTZsdyO1WG481HPVIcSy2yZONWPcoknvSZWMiFRjOnUeZMhTJkioRJdQezQ3GegaHUJLM2latiTVciJPE9xbxO1FxPYqDcj+8IR0ujlVw4bLbNgOYlvm+o5IWvP0crdt5F3iFCrEPEFLXWIcORnjuczeS42pC7psdzIyI+JXPdcToS3NNcNyOhCF9JKleadv6jSkqzDJHNhx6xpzHObtOpLL9Jy9jK3qtt77i2iOR47iJEeGta/pKsfduDFboXPHEOSHGkOoUSkpzbSWRWuXr4ivw/NjuN/2hIdakZjTp/TJRp6J+vd3jo+UbVhtWk84bW2556ej0i+8Zua98V59RtCM/R+/wBYto6eb/J24bq/O1FbvVfvuKzEmnVI7sdzoLa/mtttf7RksytYkNyG1udFaOz1e32n7RiagUynuOuR2+qWropT29vAi7holv8AM87beRDXnaivfaI5NQ6pn5n8odQn1Zb9w0iUSrItW5w4tuP0FtdrNsWkt3suNbU6M5zeJDbcXqrb6TnDv/A94x03Cdcckc8j5NV2yVJVuUXds778RuqJJcmU9FPqHyeXESTatRW1RFsuW6/AvUQv9dlTNPJulw1w+tdWtPS7tu/eKaY1p6rkfp/RTa9u7Z77xZSF9Ytv5r5xW0vw3CRhfCLlYqDTkNtfN9Q8zyleFu877S3bBUQ8GxodLh1XHmIP7pR2VvJSpJ9GycxqLhexGRF4jwLysRueVCbiCoTGpq6w85VIdQTveJ1ZqNCt5XQVk+BJIuA9y/ChxRDh0eFyX0tta4ku/wAbOMqIjS2ZZUkZ95meY7biSPLVOo1HkavJvVI7S8OaLUWkzvnFSDMj1Uq2lY1rMtmz7R0YPb7mWWu4eaVt9WtsVKiGur1EmYbxJUMP1VvJLp8hcd5PC5HdJlv2GRpP2i9c5IKhXKO1iTDbiHUOp6UfevUIzJVj3WPuHoReKxufDl094vGKqUvTcFxL6twUUwcEOx27kOxNzyPIochxGdFnGfvMy38PtHVR5LwDiZzD+IIkzUyI1CUrut3GPVsOZHqENqZHcztOpzJUn8By5I4y0pPI9cgYLKQbkOtx21uOOIQhHnK2e32FtGdfc0ZTlV5QaPyZ4HqeLKw5kaiMnpp2XdcPY2hN95mZkREW0fJvGWLaxiyuS8QYkqC5dQmqNxxTit19yE33EkthW2Hv2mdx2P4UXLpWOVDFkvD9PqmrhqlTj5mlLZINa0pJKlLPziJRKNJn338R55mE3qD3ukw+jTv5eZ1GTnOvoy4+384IK+IekGGRu5zbqG/1n7oaVuClBKhEphGWHG16YQveAkhCdJrav1fbHoD4O/KzT8L6uE6xkaiVBRq50rewuxER+JX3l7R57ZMWEeQ5HyaYjJjjLXjKceT05290cpTOKKph+nw8P1SQ1pOHITKS5c9Iy3Hc/Hu3EXEYeo8rlDw3Q49Dj84rFWQrK8pPYdI7HmUq53PcRW/05VQcc48rjdMwXVK5Lp9NluaaZG0jUVrZScMrGRWIzIjsVto7vh3DmD8B4TdcqFH+NZebUVI0SW4viRpLhbw7rjzpxxi7S9KmT1dzDkeIa1yqYkkRK58XopiI946VZbOKJxSdhke/cR3sRCkxZyT1SoUObjBzEHO5bSdTT3EoiLaV72v9hXHTadij4wkSm3I8hqI6o1R2XGzJaS4H+ezwEiDTm/i93UbXNp866dFKTybdh27jK20twtGfj9dlZxc/LyE51nlM4BKGy5VMHfoniRfM47qIU3rGVObs/nJI/DuPbv38Mbl9Q9Gk1tXlV514mluNkqOYsox9WKuA3ziQ036av4vAdLxHyW1zDeF2sQTG0I3KcbzXNKFWJKuHEyvs3GJ567I42tHtYxYbMrgyPiQA2V2JKAlcQPpTp9YApTgrKVU+kMCyeYEVTQgRwBISyBogI4JSQ4pASreBs2FJIKSkOEhsEbNkVw4kgRlxBZXAQNSA627phoz4AEXEE7Ts4aWWoEksLQTgJRHGwwZcRauMt6YhLZ6wA0kOtqDNzBpUAnk8HEEIKFiQw4JgTWWNTPp+Z2gpOmGku6YUlz9WLKnkIDmUghDofSrqwDJlwMJPeHzZcc/fARHE6CWCCtXrNP0Aok6fkwg431xIUTgdQ85p6Yaba0wsysAdJwNrjQ3G1udhYCW9T5zJ9EE4lv64CsfgON9Z20ff/mIpk582L6O11n0A89T47nzfm9pIjQzOVz5wINInyoEhtzyedHpCMaRAJs+bhZPhKzCQEvUb7golNiMkGAlJbbc8n0Aw7H/VgkuaYUUj9YAZNpxv0waNQS0yW3ATiW3ACESHBvMH8s+OML5I9LxJNaj9lTalEtFvUruHPltON/UCVGMr465O0wvTJanh6Wwv8KqoQ6otzGFLRUImUtNTPQWkyO1zI9h3K1y9o9A4K+ELyR4kbQ3HxBHpjq+yzMUTZ+JZj2bDHzqJ1wGl1xtwcOX8Vgy/xLqx9fkr/L6yQJdPqkfnFPmNS2l9lxlwloPvK5XI7CXpj5i4S5VseYLyfo3iiXERmzaepdH8J7CvxtvHbMJ/DbxRT46IeJKPHqq0K/vDfVrydx2Ox+GweZl/D5K/DvDtx9djt57PaKWgvTHFcGfC35K8UdXUJEijyPRlJuhXqUm+zvuRWHZKRW6HiCGioUeqRJsf9ZHcIy9Wwx59+lyYvnGnRXNS/wAUomwZoC8pAxkuYNAaXHEvKQGUhdEyyuI8LU/EENcOoNodadSaVJ2DA0/kAwHT5HPI9HQhfa4H+PH7vAdicZDWgJ5W+Ks15eVLSKDDpcdEePHQhCE5eim2whboiiS2zpheQQI2gC0zErJ4gyaARya0wtCPdQcU0FNI6wTUfKbltm/GHKxjCZqZ89akpV6yUafutb2CkopadDqsj00knx23IWfK21p8pmLW3P8A9OTP/wAqo/zEOlNf7r1Bz0FIH0lP8Uf08i3zl7O+Aiw23yX1NzT6a6o591iL7h6WJoecPgIFqcl9Qb9CpOe/rHpjTHhdX/ll6eD/ABwjG0HI6PlDX1iC1ICmzbbcQ455iiUMaw2nw1WLTc+K0fuJ/DeMUpA1GK8Q0f8ARtqZ8YM5MpZusK1+7jtIysMtFktzI6JEdxC0LTmSpO5RDfP9McXglSAjSD4SOZoYUwG1RRLBWIFtKibTG5Dfk0fmKn9F6XqanM2v4do1TjYSiH+zE8kq+nwW2/Jt9AWzUf8AcDrLGn82HtP1iAybYNDIk6TYPIJ0GEsgzQ3+P4GHiIGbWp7+AtHkl8fMZFp1ya36Ep9P/wC0UNDyTI1JDv8A5yN95mX+Yosclp4gqbfoTpKfsdUNByRH8sd/81GV9ijuPprf4v8Ap4uP/K+qsdHydn6bZdn1EHNILhJ+Rx/+Wj/CQfJHePlrR7ntI2mCNkSzbBEjvEaEUmQlbQlqbCNMRpO0I2Akm3PfzvWLDSbCFNCNLM3WMK4frkdceuUODNaWnpJkR0r/ABK45Pin4IXIviTO43h9dKdV85BcNsr9+UzMi+wd2UyEmyL1zXp4lSaVt5eJsX/AGqcfPIwfjRqR6MeoM5M376Tt7THGMU/Bj5ZcJOc4kYPelaSiU3Ip7xOGVrmRlYyMjI7WsVx9PHGAg23B14/yWana3eHPbo8d3zYwZ8Kj4VHIvMKPh/lfxbTEIV/3fVHjmMWTvTpSSWRFssZERb7kfEeksB/7YnlvofyflE5O8L4oaQpPXQXHac/k438ohR8diSL7zHeK9gTCeKI64+IMN0+ahf65lJ+3aW/xHIMW/Av5H8SZ3KfT5dEkdrNDcPIo73vkMzLbx7vAdNfyWHJ/krphbo70+Eu88nn+1q+DPif5PjukYlwVI6GZyVB53GUZ37K4xrXYuJqQRbStfbb0xgfl55DOVdtH6Acq+Gq0v/w8eoNKdT4G0ZktOzvSPkXir4BOJIerIwfixmajzW5TeRfqzJO3tsOK4r+D7yu4Oka8/Bk5SI/WJlQUm6RWO5Gk0nmIytctheA2rHTZfhKs+vTzD78VrCWH6o3/AGhR4UtC/SSX5jn9a+D1geoZ5EOG7TFr/wDD7Cv6tpfcPinhj4RvwjOTNxMfD/KxjCmZFf3WVMcdbTbhpvZiIu8iId7wP/tT/hEYbyR8WU+i4jj7MytE4ztrd6cxGZ77mm24LdHPmsojqY/2h77q/wAG7EEfrKHXGpCEXSlt5s7Kv3mR7PXawxNX5OuUDDfWOUNa/SVHVfMRcbb/AGnt7xgsCf7WHkrrGRvGmH6xh+QtRZnFMlIY28czW23rTs4j0Jgz4XvIhyhtoLDmP6LNWr5lUxCHe+2moyMj8D793AYWw3p5htGWlvEuTJrFYhuacxtfQ7SVJO6fDcRkXrD6MSR/+Ijo/dV+SrGfsHo95/A+II/yynx3UL87TI83qMZqscjOA8QN6lPcREXm7Tavbuv+Qxmk/s0i7jSX6PM6vUQj/mJI/v8A8w4xSdP5RT5C0fVVvG6mcgkyP1lLqDUjJ5qrkdu6+0vuFBN5OsQUtz+5yPrJ6ZfaV9nha4z4L85UxVHFEP5xqQ16Lidv2lt8dx7uAsIeMG2/75Hdjr+jtL2WsZiueiYgp/p/vJ/G5F4e5Bn40c8nMp6Oz2t35CfdX7O0tfBxXHkf3eZn+juP7DFy3WG+hqDmS2MPzPTjrzdHeRfmX2iU3GrDf/d9cQtHoqV+R3+4WjJeqvpxZ1FibHcElKhy9mvViH/fKfnyecz6y9fiLqFjaG44htxzSX6Ln9S2DWmetvkztimrb5iATuFLHrrbn/t3CczObcGtbVnwz0zvK3VHKPyb4gmR3MjvNdFtWbak3FpSdvGyh421nG/KdBCLj1dy8OanJvOb9ORHV/C4lRezYPH2IVOR20OOdjNl+qV/6jg6uZm+nvfjY/4Z/ttoafk6HNTMhaff32iWykVdIc1KW19NP3byFqhXzY8mfL2MfhYNaYmsl+rFW2bgsG3NMU2tMJmoG1H2xHYJxtx3UkZ0LVmbTltkK24PLWG2aNI03BXmXWe/sEw1tuN/vZRHe1NRfvm2CFoRZK9RsUVQP39gunxSz06nv+AmEm8LYqmYTxJHrkdtbqI6TbkMpVk1mFdtFy3HuUk+CkpPgPSrVUo9UhtOVCZSv0cxGy043KVkhrTNM1LI82zpqNJKLbclJcSe6w8nzUdZ6G/pDqPITjGHImO8meIHELhVVXOKaqQo8jMxJ30yPzSXvIiMrKSZb1j0ukzd/Tl5X5DBuPUr5PcoUuZyZ4gRWHMUYjR8aufLm47JGtWmhKE2QRGhR9BBmaSJRlvMyPZ1SlpoeLIcfGnxXIdlyI7VNnNzEux2FvtuJdjurYcIiSonUpInCK6cxle2wQa7S5GJMNtVyP8A2fNhN8xqlPnOL5s8VsplnSZm0oi7LhF6+8sLROVKqYTxB8V40xhEkNIVpttynunOh6TRrXqJI0qWlxeZKjIjMyNJ33j2rR62ONeYfP8Axn+G2nzsb4nwZCxpLwRIwniVXRVBclNTHKfKbWeQ87Zkh5hRFZSLEZJWu/nEF4Oq9UqmE2qhDpdHp82a38cONtvLdp8eoIK0ho7klbeZSs/ZuSkquRHtO6S5hePiDnDdcmutY4joVDUyrUhrkISakON7LMuKIlWMzJKlKQg9ppI+e0rENH5N8eLw/VKPUI8itzHKgmoU+G47CeNxac5yUpM9MzdcWRuGkrEskqMyIjGURzrMfsR2s3MuoR8P1hquViuLp8TEaY6VJlSkqpyZqzS2lDajIjZWtyxEV8qzVexKMyOe9VY9PhxKpXI+kjUXHqTiU5yp5ZTUknspGaUEZWJZFYjNCrERmYql06nw5lYwXIo+emVVS5iXFMk/ESaEkpbbjZ2JBmREd0ltUnNvMzO0OR8sp9Ubp+dVYjrp70hl5LhJJJdA1XsbjZnYyMiNSSUsjKx7OOW5qe7iCj6tUbcjyHae5pwW3lG00tpaUnleUWY23EnqJJwtljK5WM7PFTqxHcmw/jSIhES8qK4qPkWkiLah5CTMnG1J2GpNrGRGVrbDaqzdL5vT9NDXO88FnpEtpKySaSSpB7TIthGW+3eGIKZEeHEhzKO7EqFHcJWaO8braWl2ultZ2NbRnmLKoiUmxEZbCM4SXL543WGqhHp6Mld0470plwtSLpkpTRq3E42SjNBKLaRKIjKwXTKjzeZEkNzI+k68cXRcbM0LXYzSnNa7Sj2lY7kq1ise+uqFNbrkOp0uP8YUxDqilUt6Oqy2VllUa2i3FZRXU0dy37DJVg/HnR65S/jCHIp7vO4q23EqT1Tr6OitKyIrkaXCuZkWZJKPZcgB0lblPqFQwH8eOy5ETJIbU43aWhBkRtqVv1mjIshrMrkpJkZ32B6q1WoTKOuuUeHCdqERWnHZlOWhyHEEZt3cSRmyR9nUJN0mdjTssIvOpFUpdPmSKO61W6Vdl7MolyIWZJGnK4VieaM8yT3ZiIjMiMjEtudHcqjtUj0dEuJNS2yqVDUnfY0rN5tRlmyLK1yuZEe0tlwRoG50huqO0+R/Z8eoR21N6zd1pfVZTZk4R5FEk8yTSe0jsZGZGIEMsWfHEih1ynwZFPl5EpqFNUbcuDJSnMaXm1XKxmR5XCPiRGVjuJ62W3KeunzIaEraeW48291rCiItuQ/NI95FsMtuywz+OVc0hrxg3hytT5styNHnJosgkSWSSqyJSdpZkpuWYiueUj2HYyBG2hpL7jbcilzMSRJspDZPRW3GyafUedRGakkeUyV0S2EW0j7wKdA1M9PmSKZIj84NUFOiSzivltI1GozupKj4WMjt3bZLNRkTIaKhDp6JDqE5dGYkm3c6dp9K1lbsxd5HfYGXtSPMQ3Hw+tESq55SnmXCQceTszJWVtmYyLpEZkZmdyK20hlpMnGGH8UR6xUMcUf9F2orn6RRZF9SO6lPRcaWRWSm200naxkZbb7LZL9LkONNx6ouWuRHRKZUyroOsK7DiD3KIyMtxnvLvsLCQmoOQ3aw5huF8Zy1Ihzo+sTiFILMRKPMREolFYzK3EyvsuIJRa5Hp7uH6PDhU9dMbaVSVNqSbbsY/KNkg9qdMytYthpUVrWsQWjrMeQ2iRzN5chrq1biNRbNu37xnqhRm6fMXWG+h0kJ09hkk9pE4Vtx7iM+4hdUudIkNtOSJkfOiyXmW3CWSF26RX37D3bA7Lgw23FuSHHXdVPR3n/r3DekqWRWHJEiP/3gjoeinb+X3CixC6245zjUkej9a3qDyJEyn6sNzIt1KdRv6SOBnu2luMUrszUkfLJiEZ+jl2+G7hv+4TMJhXVGkR6hkmNt9hPSbVbhsv6j/EJpVOcjzEOaiGmvRTvV4dwtIkVunzNTrnc6fO3KR7N4dTGjx5iIcjsLSam1K3KL7hQ2taeqnyI63IbaELSrpZvD/P2DO1+h88bW5HkLRUEJLTebuZpMjPhxLfcj2beAsCRIjyEfKENR0dlKfOLuMhpqTSo9QjrkN9Bf0t9j3GQ0iyssXgyhOYgmTW645kVEcyqbbv0vE7WOx7i4/gNfNxDT8Nw0Q6O2jVQk8vcguKzL+vEZ7Elep+G25fM3OtkZEuOcdhK6Jbe/efHZvsOTVfGzlQqD0OHI1ZEdROSs1zJZHtNBGZWv4FuEq/JmMVM0vlcpbtU5xIW7Ljycum5Zx1rP0lJMj2XJNjPeRHsHPcL0p1jFseiOUtcWlYdZR8S6kgjKU4SLkV73MyVuM9ly3Dp0Rmj4TrETFkxtaKe843DitpSedpEhRJWVi2EST2nwIiMxx3GmH6xyUTJDeKJ7Uiky6xJkU1xtxRrdbWpSmkIOxGnLxK9i9Q0rPmsIu4PiuXXKhiSoVDEkdceqyJS1Sm3E2NK75beJWIiIy2WIj23uLHDGLa5R5lKj0ea6jVmZXk5tjjarZiMj2bk+u4uuVZ+PWHI+II/TdQ4cWQ5m2qLeV++x7LjLYWKPIqkeO5I0esJWp6Jl/qPTp7qQ5JfRCrs6bi/of5DKynBvcUxObuLc0+h73/Ac/qHVuL9AefSXRpUSHdOQj0B1vk05WZFHbRDmOasfZ0VeaXCxnxHHJzgiNVNyH1jbmTzejsGnHl5Q9pU/H2H6hH1OcaX1lFb2n78B5h+FX8KKO3S6hyf4DmL527ePUJzaughsyK6G1FvUZHYzI+jY9p8eT495YqpR4a6PQ6gtp2QnK48lza0Xh47dh7i27N48/VmfzjO245nzqzKUpR3Ufed9tz4jqwdHWNXljkzz4hWyHtRxYr5P6wPKcEWSrUHc5UVRhAdbb1HNMJcb0xEhpSAhZB1R9WGlKFJEVYUkwFF1g6Dh7khrGIKH8aQ5kdC8uZttXnkV7lwsdy9Qpa1a/JelJt4YZkhseT6k/HGJINPch6rTryNROa3Q47e7iYzdUo1UoczmdUjrju5ScTxzEe4y/A+4xu+R2nOVDEiHG5i4+k2alPJTfJ4ibz7E46+/i9PYm5OcL4ww3+jeH88ePCs4y42m60ukVztxM9p3LjuGL5LsX83kLwPjxxcebT1acPWuglEk+zt7y2lfdew6bRH4+C6PziRUNWPEZNxSlW601FsO5n9hb/AeZ+XjGuG8WVSFMobmSahK1SFR9iFZu+9jJWzaXAefgi2X228PQyTXFO48vTFWqOF4cdDciZCaQvo9LKWU7bU34WKwxKOVbA+F21x6hWI8jIo/I7V7th2K+3x2Dyo5MrFc0o/OJEjIropUozy7LXt6hq4/JrVMN1iFH5RKHLplPqCcrcrZa59k8yb2Pedj3kL36alfMs/1F7eIaLlg5VcN4wjyKPQ6e6807ZxtxxNjacI7mpF9pHs3eI5hh/C1cxJMah0enuyHXVZW8qdil+jfde20eqqHyNcndLpaJEiG06taUOJccVfNbbcjtutt8SPwCcNconJ/T8SSKXDqFMpiI6uk5lJBLcTssR7isfHbfd61c3CkxjjwZMM3tE3mHPOTjkRmUOqc4x5R+qy9W2rv4bjsdtpGV9mzvE/lixK243EwPHcd+UKbSrN5jWexFfedzItvcQ7x8dN1inyHJkyJIp7t9N6PboltK1yMyvxuR79g8549wHIrmMI9Yh1hc1p14mVZlXyISZ5TK24iPYZbyMZ4ss3vyu0yUrirqip5XuST/s3cpVQhzFyIVVZ875p9O00kZbyMjIyvtI77T4c9SY6jy2Y6qkyPC5P6h1qKYpuRqOJ6djbMiTc+0RGZ7S7rcByplY9TBMzTu8/PEcu3g6FKbcDml4B8lt6f7o2ZaQDbDLqBLdd1AytsRKERZafkwwJZxHBHWlz5wVEcOJT1YLKYWkgCNP1g8pBwIM+JgEkVwvKYIG4sA2r8wkKIwDIApIktrEZIM19wJ2kqPUDamgROBRLBCG62GyOwkuJc/ViPkMFikGF5/H7wwRhZHxIBJKQJMd3UFekg6zvFtolZEtsO84IQVLD6NPTSJQs4kjU6vTRnAcVpuabghpd03NRtzphZL1Oscc6YmBKQj5wGkhFbP5wOanrEh0NPo1BLgsR3M/OHOhlEN1txtzygAy3hRHxIBLeo2CTuATGpWm3p6YI5PsEU+sCVPNt9W4Aman7MNO0mPM8n0FhRK6vU8wSULb09RsBnpNHmR+s08/1RDIhq8/V9YGnabEkN9Y3kX+YjQzZJcCspCa5Spkf5vP8AVER1LjfV9gQEq3BBnwCiK4XpgG0B1BhBoBgHjc1ACQApGm2hzUAQoFi0tNhl+I5qamoJBLCiWAgZHNQKE92PzjrBHVGAMaw0uFOULFmE3EfEeIJcJCHEOabbhkhRl4biGdXHbDWkK2pW3mCL2r4emcH/AA4seUdtEfElPiVVGzM5l017+/aW7iZXHb8E/DJ5L8UOLj1znGH1oSSkqkKJbajM9qcyS2d9zKw+eyiBJecbyeeOLJ+OwZe+tS3p1eSj620bFuF8QQ11Cj4ghS46FElTjLyTJJmRGV9uy5GX2i7Slv6A+RkLE9Yo7a/i+qS4iV2zJZcMt31bDqGFvhZcsGE248OPiRdQhR0knRmJJ3YR7SJdiOx+JmZd48/J+Imvwl1U66J+cPpGaAgmx5Owb8PqhzHJDeOMJuxEbNFyC5qcNpKJW3ftI+BbOBDvGB+X7kn5QG2v0fxZERIdyJVFlK0nUrVbo2Va53O2zvIefl6PNj8x2dNOopfxLdZSBiHW65S8Pw11CsTER4+Yk5lbrnsKx7g9DqdLqGdun1CJIW0klOJZeSs0ke4zIjOxHtsMOFmvI7lIKy+IcBmgRpJrL4hTbYXl8QoTofK34SED4r5dMcQ/QrC3MvgttCyP25riswhC+MKHVY7fmaavy4+sdE+G/Sfivl8qEhtvKmp02HMzZe0eVTZ7f3CL7Bi+RaqQ28SczqmTmk2ObL2ZXDv9ZFf7R9FSd4ImP2eVf25pr/L038Aup6dLxLh9xzptSCkNp8DIiP2XHrPN4Dyb8G2nx8N8rEiHT5GePUI7qVZVXJdrGg/sHrMeN1U8sm4elijjTRJmEPIbcbW252MoCzESbL046/qmOeGung/l1exZQ8cViHHxQ6unolG42ymQZEm53ta+23hYekuQXluwvygUOJR47nN6nEZJlUdStq8pF0i8DLbb19w8ecpseqOYwrHxxqokKmOdpR2yZzIreFrCZ8Ho6hT+UyI5DzoQi+plvayfUe3YZ/aPXy4q3w/1Dz4yWrk7Poi5IbCdUUkByRMbQ5pr/AXjEMeNt6JST1A6ltwONsaYcIrBoIJoOGjuCkEFZPD7g0EkVgrL4hSUBSUiUbJsYPKQVl8QZlcEEkXAg6032A0HGV9YJjyiXx85RE6eLKw36FUmp+yQ4X3WF3yQqb55L9PWj5U+lZR3+wVXKWX++Fb0/wD9MT/t5y5f77+sTeSIm3KxIc/VKY/mWZD6a3+L/p5GL/K+stJPUpcRz047avtQQmCFh8v936Z/5Nj/AAJE6xj5i0e564EVwZpAIrAxGgjIEmkOgjK4aXNZSAykFgjLiIlGzZo7g2pAfNAQZcDBJg0BKmw8pILL4iuhEUQShXb+qJCkAE0I4p2iOpDBs9X1gsjZbDSmhEwsxOJuTLAeLG1x65hemS8/aVzdJL/itccbxV8CPkvrGq5R5FQo7q+yltWdCfUR7PCxcB6WNgNmwL1yZKfC0qzjpfzDwbin4CePKfncwviCFVWu0lt5JtOereZXHF8U8ifKhg9xf6QYLqDSGldJ5tk3Ubr3JSSOxeP3j6sqaDT0dtzq3G86OzlUkj/Ld4Dsx/k81POpc1+ix27w+V2EeWnld5O5GnhflDrtMydHm6pSnG02O9tNzMReJERGO54O/wBo5y54f6vEkOi4jaRZKVONqjuqtvutBmRn+6PVeKORzkzxg3p4gwXTJC9vWaKSXt8SItvjvHGcW/AW5N6pncwvVKhRV9pKc2q3f1GR7D8No6qfkcN41kjUsJ6TJX4S3WBf9qHgOY2lvFFAruH3dmZxm0xq9tvZPMXtTuHo3AXwzeRvHmlHofKJQpTq0lljynCjvp78yFWMtvgdx808U/Ad5VKP8oocyn1tr0UqNpz1WVv9ez1DjmJOSnlEwu4v9IMFzo+RWXNok4XdvTv9Y3r+my/G0KT61PMPvB+kOE6xHRImU9pbTvzjOVxH27Pt7jER/CuA6x/d5DTS9vRV0D2+B2+7ePhPhvlN5SMDyEOYTxpXaEtn5uHOdabT4G2Z5fYZDtOFfh+/CLw/kbqNcpVdZy9JupU9OY+Fs7ZpMr2vfv4cBM9JM96ojqPqz6oVPkYjyM7lPcQv32Fx/EZKfyU1yH1jba/3b3+4to8j4H/2oLcfK3jTk7mxF5sqpVHqBmgvHTURGfqvcegcDfD85E8UZW/+0iJT3Vq/u9cjqjnc+GexFsPvOxjmt0t6/TaM9F67SMQQ+r6395P3d/s+8Mrcc8nMp+fJ6vfxHU6JyrYLxZHach/FlTZX85T5jb5KLiZpuR+wTH4OA6pn1JHN1r/XNmjwtcyt9h8BnOPjHheL8nHUuQ9T5PIdiK9tr/YZC0pc6qR3P74h1HsuNzO5JY8hvUp8xpefzt5J9e8Y2fyYYghuLcbbz5PRVb39Qrw4rKvlPkuVDAdYb6HQZJzN9VSTHmOs0tuqQ3Y7nnpPLl83j+O0eiMU0uuR6HU48jnCM8F9Om4k7dm5bbd9rWv6xw80/J+r9H8hxdTPGdvZ/Hf45hDwwrUpcdvoZEN6fR7k7L+21/aLpg9Nz7BT4dacbh6foXF0wPNvPuetj8J6fyDyFBhpIeFWh5Cghaw0TumI6nes+gtOYFdELVp9X0Eed9YBb/7QRZCtPP8AWEV5/T6wDRx9xxwVs5f8gWqR+0FXNk9YtvUF6oVlYktt+nn+rcuH5Cqly5EfJIhyFtOtKJ5l5tW1o0mSkrSfAyMrkfeRCZUj1I623PPT2v6DCycSfF8h2G44jOj0k3K2/d4/iOnDTfucme1YjVnsrk05SaXiij/9okzV+NUKaoOKmae2SyS7Y1MylosR5FtrSrYR2PMRdkxm8cYOqFLrDtQw/gOjy5chxcyPWIbaZDCm3E5VpkQ1mlbZn1aiUzmK6L9HakeZ+S/laj8l+PEV+oSJC8OVWOul4gbi+UTDXc0SG0ltU4w4ZOJLadtQiK6h68pbcNyPN5N5GJMR4grtKitToNYmKWw5LjPpJZLYmstpaUR2zJSolERpMjK273MFrU1Z851NKxadJvJriXGmLMDxJHxfEok1cONOpbbyUuNIJKkm4w7kIyJCkmWUyPMkzI7XIFyv0xyZzSZDxBNo8jnSHo9QpeTVajOIyvIUaiUheVRm4RqTlUTRXK6RyHDbTnJPjynzI7mKJqJcxhKW3qgRtvO6amnUrjIImFEbfSzoSg7rWqx5NnoitU6h1SlvfFdPWtp1wqhzdtWdEhp8kmp9krmkyO5LU2nYZmtRFmO565I9LJz+pcse7sz9NlYkrGF6ViCHiSlTa3T1NR5U6npLmdTaIzTmW1c9MzMlEpBHdJ3IjMjsNBTXKHWJFQj0dtbUKQ223DkR1EuOiSg3GnEoIjuh1txC21pMivYiMrkY5pybsU/A9UrEOZDpUehRHnaeqoR2zadQ0dlNHLbtZRElSczm8lJM1EV1W30iPWI7bsdyR8WSMONrnQ6oz047rabajT7ZGZqSpJpuW8iM1JO5JMuXPXhfTak7hMic4qFPamSNKPUFxy1ksqPJztOxSkGoiPZtMrkR2UZGVyDcd3UmR6pDmI/tN7mdah5sjZuIylrt7S03NqTNOwlpvxK4iOSobdQhTIchfMcUJKZBkQ1HJaTMShSlJz3NJIUlCiTexKOybkZkFrZckSGpFPmNIarsUmUqUnOwiWledo8tiMjM1LSZGZHlNJXugjPm2v8AE/KqEhuPzyn1CIuoUSQiPIjqUWRbSzO2oktrJqueVZkVjsR3ILlQ5Hxg7T4+VpqOn4yZlNpI3ESLdNKm9ysyFGZ7dpptbaEaNHmTGsUONxNXTcpLk5KUG60Rqsts3DLpJztkdlXIlNmRkRkZCCyVYp7iKfVI7siq0qzyXIqtNubGPYRt5iMjSe5TJmZoMyMjsZGKrFRoUeh4gXM+MJC4mKlEmRT1KM46JKS6b8RaizNKMkoUpm9jymtKcxrNRyZEOHDqshuny5fxFziQ38XpIpi3DXZ9GkeUnDOxLIzuSiIzLbvXptuasORHanUqsJ5xFV0tRnd0XkntMiO6ScSZKQdiMrESgKLHch83bccly3aUrRmKmJtLWgzUppwnEkRPFk6JmRXVlvvuQKQTValT4cen48+PJESFHZNypSFR1oaVHte8llRXRYjubhERpNO25GZBFOchw6405S6xNdolVh5objKikQpGoaVNuNOoM1NmWZViM7GlR27OyxpsaqR5E2nuViXNZqajSzIbSgnYWa+S6bdkysV7WM9hltMU8GkyHIdQp9Hco9Pdw5njwZlLbLTSarKW3IiEZZTSs7mgjK5HdJlewuFUVqPDkO4XrGPPjjVnOKgs1BlKJDLieklonEZc5JIzIjMsxpVtM94nTYdHjw1w5mG6nERiaQ3De5qpWg1IupSHTUR9XmUhJGsisZmgj33CKK9McpceRW5mH5VVa6NWkQ0m01e1kuIJRqW0f0VGdrGV9wivt1xuRExZVKpUKI7THDTKgx5RyYUhu6kkpXRIyI0ne5FdJ772uKwLCj4kbqDlbw3Mp9YiSKekmUvVCOnI+sty23CMycse07kXfYY2CzH5O8WSKpiTlAkS49dnN/FceRFIihPqIurS4VyyqtYiVa5GZbbDWvrp8ylxKpHrFPkLU8TyZym0HqtrUaWyNaStt2JM9107dtyBrrVUrFEdmYbhwlzYUxEeRFU4l0ktkoy1EGWUr22kR+JCwzsl6Rg/HH6J0Pk/ddhS6a7Vmaolwij6inzvGVvNKjNSjLeRJUXs2sWZImQ1t6ekvL1eZNst/NPxL8RhsNU3lLqkPEWH+VCuU9CJcw00OZRVLjSWo5GRkhabWSrYW0jMjuoj4Cno2PcF0PEjuF48fEsuW0zqOOSI/VqMlqTYlqURmojuWwjuViuLx7Rrq1GkN5JnOELkI6vLs6ZGe1N77+JX4ihYpkfU1G29Vf0t1y4esvuMa6a+2421Ihx2lokdLMrzb7/sGOlrkU+Zp6mRqQ4bilNpKyDvtI9t7ns3eI3ZNA2vUbQ3qNIX2U8fWQkust83RqOIWtCuj9EhQwXI/Qc6a/OT0fvFo4cj9X0F++4xnKxSI8eRMRIkdNGYHW8VNt54cfIhHnKzF0itbiKipJkQ21x4/Q1el4f5DmOJcY0uj4ghYXkSOcV2ptuPQ46U3JKEFc1KsVkl3XPaewNhXKU7UJlPlx48jmjSOkp5SezvO5X2H4FY9+4xyzDla+UK+OMnPYjaMuncjdWrcok8CMiI77rHwsY6c7HkVCG1WK5IddqFHhyJUilxUk4chro2XpltUpJJ2EXf4jklZo1Q5QMLyOUih84pS6qluOmLIZ0HUxG1mS3iUR3IlEVyM95WPwHV0+rVmJZ5NxO25g4ikQ6PExRiiOjrWW23KfHSUhEeQSzSTiDLaZHfgXtEKcxHp8Olcm+OG4lYlVuU/UG2UpO0dsjvqNmq9spmkzK9+l3CFQsT/ov/AN6R0O6Sm4MOks2M8+9KrqLYkiK5q232d40lPTT6pzjGkOY7U3ag8ceClSSdKCslKQ7pna5ERosZEdjykKWicVtSbi7z/wAq/J7Hj4fm4ww/8ooWitKsqTzsupcMjNRd1+O4hw6nSObzGnPpEr2j20lVPodQdw3XJDUuiTY7dJlNqZLI8+6dic45dqrGVt6i7h5O5ZMD/wDZ3yiVjC8f+7x3kORc36paSURb+BmZX42uO3psnL2MMlPuH05xxR+byF9X2Ppf0HG661puL+gPUPKbQubyHfrH5v3+P3DzpiuFpuL9DtfV9+4c67nU175sZHFdZbpcNbnT9HjvMv8AIaStLbj53PQ/IcW5Q8QOTJCG23Ogi6U/SuZ34eHcO/p8fKdz4YZbdtfbFVSpuSJjrjji1rWo83S7IrHC+cBPH1ixGcecHY5hSlttiEatQOu8RHz+IAEXAgFH1YAJW4RIbUQaPeHFmGz3jMWOH6O5VKgj0EKJTnqvwHe8NSYbjbUeP0M6STlzWNO21j4DjGFpPN3OskdBfR0/Xx/C43NFd0211DnC0IQrN0tyiT3l3GObNHJ04p4t9jbCOE6pT0VCsZkc0bNKlJSd7esivs8BguRzmdLxZLhtuLW06laYqnEmRulcspeu2/1CTiPGP6aOR6PQ86ELTlec25ElsuVz9W89xX7xqSw1T6XhtpvnCfjCEnNHUynz77LkVzM79+zwFe9aalr2mdwruVvlKqFYhx8Dw28iI7nXON+fYzJCLFt2bxAwhyA4kxBHZqkxxpqI75rnbX4Wuew+/YNxyMcnEOuTKhizEkNC1tKJKW8vQW5Y7q77XLf3+sdvi83cp6OcSGmurypSlNjQd+jsLfe24iGd83pV4UaUw87c7ubwcBUPD9HjuU+lxESISs2o5scaXvMsx+F9m6wg8peJ3MWUN3CeII+SPl6t5tkzcS4mxoMth37t225Dm/KtF5WJGIFx6pDdajrs8y3DV0FozZUqVtvciVax22bLDsmHGZFPw/T+eR3pcvm5ZlKb6xB23GezcM5jURfe2kTvcPJE2vYsbyU+ZVKmhpq6W21OLbJJFsMiTwMtxlwCadg7EFYcX8X0uW6vLmUpKeF99+N9p/aOpfCBqlHckU+HDbiOy0OG8p5lRGtPA85FvIyLfvIyFngPlvodHw21T65T8kuE2aWXm0kvOVjsky32vs32tYdsXnhukd3Dxpz1MrTAfIbjz4jamOYoXEjupzc36RkrbtSorl3byFjXlR+Tuny5GKHEIWtOZLze0lLIujp7O0ru3jnbvwi8QQ4cuPR9aEh1wnkpzXyOX2knNsNBlYjSZbDK99o55inHeKMaOamIKouQhCjUlvzE9xW8OAzrgved31ppfLSK+zyPFeMpmLKwuqTG8nmst+gjfa/Hbt9or2ZAr1B1pXzY76+3s4pnktSkanVh4liAysSc3gLoPNtagXo6YJov2gUAS+TemIS4znzfSEwGneI0K3QBKacFsadQEcBtwNCmNALKYs5EJxtvq8ixANlz5xtaBUNGfEwxmMSDbcBG2CdGSO4MyC1ECA0SRhRGHWWgHUAaISB1gSFEVhaEDZIK0us1AWXxD7bWp84KphXuI0wlO8SJmo45qfuiKaQSfSYWneGUqDpLAPoMOp3iORXCySLok+lQcJ0RjXphKntQEJxP6bfV5ARv9XqOCDnA8oAsWXnHPnA465p/OIEVLum39MIWnnDnlAFmwv5PqemE+UDZk23DRHbc6ebMoR0mJ2JyT0waUtuOBlChJ1NP64kKz9tsHm9YbccBmdgFoqnx24fPHJCPpJ4ivjytT9xXRASpyRkbAWzpgJTckFIbhyOrkN//AFE7xCU5phpyWADtEc/4eQhYhSYsiO3qONiUUxwTY85v/iMi2vOTsur/ADESszqXNQLF7XKdR3Jn9juO6S/1m+/EvYYpn47kfyn8QgNhJOgzUDBHIvPqeT/hBIX+0DKmusA03ANprcrTb0waXRFRwBkrrAQmI03ApMUNtqC9UAlUNzUAKP3BxKwazAR3YXzgZNhvyemLFBhZLb0/JgK02G2w2mU5HcQ424tC0dJKm1WNJluO5bSsLXTbcbDDkAQnaTJ5RceTKX8TuYsqrsdHZbckGZEfftuf3hrAPKDjzkzxI1ijDeIJEeQhxKnm1OGtEgr3NKyM7GR/6COuA4I7lPc/cGc4aWjUwvFrV7vZEf8A2gNLkYgw/HcwvzKlOuE3VpDis60ZiIszZFYkkR3M73sQ9fwZMOqQ49Up8xEiJLbJ5lxO0loUV0nfxIfG42dMeheQ74XuKOSfCcjCdUo68QRGVF8X6ko2+bIttRuM1J4kV9m4eb1P42mt4o7uzB1U1n/kl9ETSBkMYTkU5XqHywYPhVyO5EiVOQlfOKemQla2jQoyUeXfYyNJlfde19o6IbQ8O+O2KdWehS/ONw8If7Rah83xJg3Ejbf97gy4bivFtaFJL2EtQ8l4fqTlLqjMxvzHCV0dmzcf2kPfP+0Jw45UOSOkYgbb6dFrTep0fm3kKbt/Fk+yw+fCFabg93op5YIeb1VeOTb2f8GZ7T5SIUhtzMh2OvteNtw9pZPAeAvgz1jTxJh2ZqdNaebq+xSfHb2dniPf8ZWpHQ59Eh5fW01kehinlSEd1sQpVO5wLnIDJI42rjmLeQvD+LJnPKpDRq+crLbN6zIrntuftCsIchOD8HzFzKXT0IW6rMpW/Nw2Ge72DrbrQSTLYvztrjvsrqvnSBHp8eO2nTbyZBJJAkk2CNoZ6X2j5fEKSkPEgEZcDEpJJIXl8QaArN4AjYgRlcO5SCMviCogAAABK3ANF1iPodIGRBxpPWIEx5HyC5Skf74Yg+hWKgn2lJduJPJGn+1Jbf8A5f8A/KbAjlRO2PcVt+hiCqJ//unC/IP8kadOoTvTyx8vr1DMfS3/AMTycf8Ak/7fWLD5Ww/TP/Jsf4EieK/DR3w/Sv8AyLH/AOTSLMfN2etArECNIUAKpIACjK4ME7NmVwkLCTKwGhBB7gsJMhGkEAEXAgsAQg2oIy+IeykCMrAuay+ILIHsviEqANKSGloD5qDYCOpIQ4gSDIAmxSYTtBNkFpCcpoMGgU4nIxkCHoceY3pyI7TqPRcSSy++4kE0HEshX2rbebPhXYP5MsN8mFQxIeC4SK7LeKDTVMspLNIcurOpJlYySSVGezhs2j5/Om5qL1I+l9HKZZfYY97/AA9zcj8n+FZGpkQ1XHFZeCj5ssi9u2xeseIahiKRUI6G5kdp3InKlWXbb8x9J+N/wb/l5HW/5P8ApQnvBBbym3PJjT8kuH2sUcqmEsPyY7UiPUK1DZeZcTdDrWqk1pUXEjSRkZeI7rTxryclY5W4qOkVusUNznNEqk2nrSrNqQ5C2j4eiZdw7FhD4ZXwhMH5G28du1WOj/h6oyl9Fi4EZESvC9z9Q9gV/wCCVyAYgzufoI1TVbcqqbIcj/cR29lrDkGLf9n/AE9xxcjAeOJEf0Y9SZ1CIu4lpsfhtK/iOGv5DBl9suyekzU8LHBX+0uqkPJ+nHJuha0p/vVHmabh+OmsiL+b7N47/gn/AGhfIxiA0NSMcO0dZ/M1yGaSK/7Qit6zzGPBGLvgj8tmE87n6NpqsdHz1PeJZ278h2MvVvHJqvQq5h9zm9co9Qp6/RlR1t/4iK429LDl7wy5ZcXl9vKNyu4PxpT3XIdQolViLZWlx6DMQvKSknc7bTtYzOxGPISXHI8dcfz0XbzerYZjx58GyGcnlnw86yg0piKeluKbUZdFtlZ8N5ZjTfwuPYcpPyhf01H77R4f5SlcV4j+H0P4e/OkyVBS423p/SzC3in1f11ClacFtCX1iB5FofQU+KxaDilBlXh2ATihmsJ1Yhuug35H7QVzkjTcAPOuismPB56QKWY59f8AeFwbszT/AOoQZS9T5wQlz23HNPU6f3gtY+4TEMplVVedIbj/ACdta1/R37OO3Zw2jns8och1fOHFoX6SVbdvf3jf1BhxzO3HGDr06RzxFP5mjOtvMlSlWyrK5bPsHpdK8zq5ZOYzHjuOuOZ8nmqV5p95+3aXiPVfwX+Vus415P18l9PxQulYgwk4iRTVabbhyKOg0qNpGoRkomV5kmm19FxFjuRmPK043HI629Pp+clX9RDwliyqcmWMKPjjDbjXxlR5RSmUubW3dhpcacK21C21uNq45VHax7S9ekco08PN/D6C8oeGMJ4ohrrjkOOuFUGXIcqZDcWR02WlCkuHp7TQaSWZkpJ7CM+G0X3IJibCczAbOD9Nqn/o1Fbp70WVMSaFRnFKQhbDpmRk2biHCQZmRkRJKxXIij4ArNLx3R6ZIw/R/wDc/EtPiToMx6YROMyFKkpXENaTPK/HcRpLSe1SFEZGdjIZbDML9B+URdPqEOP8WVNLVNlQakylZraU6dshn0TJLqm1GZbDTmukjJJi0d6Tjv5c8zPmGlxpGkYLxIioVBtfxJN0qTMneUXncVlYW6giPMZOHpqO1lJfI9yTMtbSEQ6W3SpkhuRLQ6o4bkyKpRsJ5ujI3qIIzNJrZPKZncjU3YzI7GcfEL7eMMNzafDkS6ZOokpEeVos6jjTrCtRLZEoutQZJulSdpGVrkZCnwViNzHEeoSI8hqj1CQlceR8XvFIQ0ZOmTLzjKiI0mRpsRmREpDhlfcaea8c439w0pOlxChTKHVJuE4eG1xIlTccqlLrEFxBQ3X9pqaNsjI2XVJSSjIk6azIzuRmZCQuc5UHF0+nuQv7QTzqDHbcOO+hDa20yUZbdtCnLkorWNaUrIiPMIlQq/OKGjFjdYqbUjDTzjcj4tguOkpu2ZRuxEpWt1BmlRGSCzoO9tpCeb9PrlLXiDD7aK2062iqUtVPeTqO3TlUthw7Fcy2ERmV8ppXvHLpqka7nOFx5EdHxfU45KTMzJ0FzzUZrbdbtdlajspKtqVGZkZkoiJQek1ByOjnEda5zSubzm+whCMqspq4pIyKxOJPYdr7L2hTkuVzVp9H5w1CqDhyHnIrba167ZZlsuNuXSaXCSttaDIlJUaDIyNRKSqBWnKpHarlPrCFtTdSC8ltm/N32zympBKO6TuSczaj2GZkdjuKbCFsc4jzae43NmyKJI1oaW1acxRKT00luSpVjzJPsrI7XM7hdEmw8UQ49Up9ckLpkuOadGQypjNILzVkpJOR30LKykqLZmMjI7BuRLbh5Kxp84m4ccOHK5mlRLWeUsyEIMyNRKJRGTZ7bmRoO57bAqi3I5xDhzGtWQyidmebMlqQpN0OOI2GojIiI1F0kmmxlcjITpMoMiNUKh8omSJEesRFElSo+VEmK0e41JK5OkR3soisoj2FcjILp0qn/J6xHbiVWQ0ootYqFPSSHFSGyInNRsj3lZJ2O5pI9hWEWfO1OZY8h09qoLqEfRb5m8S1raVlNa47hdFRGSUrIrkaiTuuVysW1OOSJFDh83zuuakx5vqJC3EpI21EZFtvYivsMyMrHvIRCJlRVyluR6pNqDmB4VV+NdCDIkNqQ25Ipjq8rmqSiI1G0SjUabmak3NJ32ByhPfo3VP0Hh4brDVMpVP+R1ZUgpLUhtGzRzKWbpLTe5ZysZbCPgJcl/44pbVUkUuoLq1HVmZhpe0JnEltnYyQ4RkZmRGeVViMrGVyqp1SbxJhORiSHiCu4XRTNePKecp9pMXIvatbTiT2JPaSiulSVXI7CYTtLpkjHn6SR8PzKXT6rRKmlbb0yHlYcgFkJaVLbMyMyNRXum97kditcWDMZzD9YabmOVVDsdTraW2VG+xKaPcbiSLtFvvsMj7xCqzVLrmG/jRyl/pAtbLTLz1LkHGkKQV7PNmlScplfMREojIjOxnuFIUCh4wqFPkQ4ddp9VwlF8pKceQUqOrYSjdSZpePolmzGaiPeRGdxKCcYVhzk7qlPpdHwnI5lImISqoQ21SObuuuJSlT23OSTNaSUZ3IiO5mRFcSanRcQVjC7tY5vEwviCXdt55TaHVsmlaiUbarHmIyJK0me2ytpEZC+oi5FQoaIcyoNRZC28ziorl16ZJ6RlmPOREdzJRlcu4rDIRcTYbpdcRyfzMUVitzanknMypEdRNtIzkls0uJLJYldHuMj277iYFPhnlGwnQ6xTOT+sYwqddrFbVox5jzKtBbiEmsyNwiJCLlexcdhbTGjrTMiRHkQ48fSz9FSlbMh/ie0VVahSOm3R8NxKe7zhxMrnGXOuxWS+hVzIi2bi27SEsqq3Mp8eY3VEVCRHyNzkx1XJZmZklReOw77N5H3DWqJV8J+Y43zdyZkW0rTVl8628/bv8AaNXSTb01t84dd87N6i7xhsRVJulw14oc+Tx4iflCVWM0mVrWtv8AXusKudXcYYkcpjeH65ConONRUxluz8lDZdlbZEVlbLGZGVivvGtqdubB0TEUqG5heq1CHHdlrpTK5TjaUquptJGaiRYrqMiLYRbzHKXmahygYTj1TD7iI9QWo0pU82phx1jbY1GoicSRHvLZfb3jqmGq85MbRIj1SoS4SEohzG3ofbdyZjcIyIjSRme22zaZcLjBV/DkjCcxdc+OJEeIuZ8hUyypxxOZREhKiIjK22xkewy7hzTLVjodXwvhfHFCo8Nz4zxqhmSzFe01ETraUkbjSjK5ERkRERHtukj37RsZtD5xiBGJHKo6tC6eh5OG+gTjREXSugjO5kZkVy2XK3iHMQJqEiZCrFDbpkKXVVfKFPWRIStJJTck7dpkVtlttr77ipXRo8esQsQN6S8QQkrZVOkW1VNLsS0oQkyIrkRbDLbYjFokY3GWEK5XKgvGDcxESXIbajs03TLo6a79Ye9JGi5Gewz2FYZePymTMN/F9Lw/R1VWty6wdLVDTdDEfT2KMlFuJKekR7b7bjrMKO5jil1CqU+O7T2udOx5zMxtTbkhvs50KvciMjMyMvHdawwMfk+w25IiU/k/jrW7Ee1KhVucdOP1eVC7q2LIyO1iPbY9m25ddMsX7ZGN68fCxkLhuVhqj09vncfnzkqoSudEs4UhJJUSFEe0jO6TIjsVrbdpDkfwj6bHxZzTFDbeSciCWtISm6HkIUZbbbjTcjI+47C7pdfhx48ij4HkU/4w+MHfjJOsS+drzFqGSjuajUgth32Fs4BOIac3HbW224v4qp9NdywUtkZqWRGoz3XuZXIiM+P2a1pOKVN8n1X5VcPc4bXIbbzod6SVbLevdwHk3HtH03F9X2/Nylv/ACuX4D2nHcbxRg9Gp03Y6dNXf4GPNPK5RG6e3IkON5MiVqV/n3Hv2+Amsc/Cbe14u5WKzHocfT1Folu9lPgXS232W3bfuHnWqz+cTNT/AA7C3me72jZ8qeJ3KxiCW5qLyIUttKXPN226PgXfx3jm7iR69KcK6efe/KwO6jji3AlZN838pk6X3BZOdWvTb7fREZShKIMEXEOIbCjU2G1KBJaGNTPp9MRX/KaYcJ9xvyfQDDq9TynbESG18QgzClBLRajgzWhbQkuR+sbbWvP2ki3mYikVCj/E7nbWokp4ZCKwrotX+L+rkN50IulOXeICK658aIqGmjoK7Phwv3ik1+1odgw/h+PQ6GjTcRq5dR71W/EvDeNJRpEeqc4542tHRLL0u1bZff4jMUGst1SGhyPkzrb6zpbUnbuEnEVVbp9LQ587ly92bde/sK45Z91nVW+qtzO5ZIfJ/g9qlw6eiRUHVOJT0rZVkdyWouJbfaZbxIwPy74Hcw/C/SjO1NjvZXEpTfWzmZ7b7SIs19p8N4861WrOVjSkai19vzj3HawgKU3pjo/TUtTUsv1F4ns9C8p/LTheRWIkOnuNVNlCT6xN+pJRpzFm33sSthbD2dwyWLeX2sTIaKPhdxceIhOVUp5JG+ot1k22JLuuRmOPGVwkXp09KqWzXsOU/wA4cXIccWta1ZlKUq5qPvM+Jg1v6jfWfu/mEmQS/wBWN2KKZ3DyEthlIfSkAS94NHAGZWASAebUJ7f5itbMS8xAqmIcEjzPYIjXASZ0zyTbbfm9JXpbCIvssLbEd5zTc0wttfzf+oitr1HBJaS3qajgkO5tNsKjvBpzcEJW4AsFOhtz8wgk6mQSEo6sBAUy39TpBt2P+rWJE1vrEaYjGzI/Viuk7MuMONhlShZNtOONht6DqBo2gE+3xBOHqBT0fm/za8npABo2bJAcSkERWBp/IWQUlIdv1dwknAZFcVlaDLiBFWkWghSkdYtwQIgW2sA094QAkocDlyEZIMjuLQHTOwVm8A0kETglGjoVYglBdYJC29PJ1mcEGyJzcJTRAJNvm4BbwDoC0abawthHznoBx1zUANxk/OB8lagZZNtv98PIIWDuUgpam+gGjOwGYgDiXNMIkvBDp9gNmdwEZx1xzyjn1QgzErKQZcQIkNZvAJzhYBMt/OCDRSZDglIkanlP3hGythOYwEhdKbc6yO4IKkuQ3PqKEht1xvyYfN1tz+8dMBCN/UAJYsfidtzrI/1hFKNp+U6ABsnP1n7oVqxgpTDbgUliP856IJ0CEtuNrc1FoyeaASgklN/Nh0nWwNGUyf2aAvN6gRJb1NQGr8gQcbUHicbENSgCdASXzkN9XDyfvBlpuoOSNRyR9HLwDhPAkyAE5LzfN+s7fo5Qwl/9n0AjUb/WBedsAlKY7nlO2Gzpmp5NxH4bgTkZz5twTI0FzTX9ABKwpivFmA641XML1iXTJqOjqNq7SL3NKi3KSdiuR7DMi7iHuHkX+GVhfGHNMP8AKA2iiVtaSbVMUouaPLIt57tMzPha19lx4OcU435NvOA46251bjeRY583TY+ojVob481sXh9HvhWU+Hiz4OGMuZuIkIaglUmXG3CMj0HEu3I0nwJBmPlcSx1il47xxR6PIw/T8UVD4qlsrjuQ1PKW1kWWVSSSZ2IjI7bLDBzMPNtt/I21oX6Ktww6fo56es1322tlz+rMW06hyE1pyHIhSNT+6VJClby2KtcvtK9y9Q+mtGe5xS47nptl0vYQ+T/J07IhyJbbjeTybifWk+A+oXJVUfjjA9KmdvPHR0v3SuPL/IY+M7d/S23Rq0cAsICk7h5jqMqC0kHdMIzGAIAHmMDMYBBoCcviHcviCAN5fEKJAWRXCgDZFYAyuFmVwRlYA1l8QCLiFmVwRFcARmFNH1iAkLa8oj6wmB8jOVxOnykYrb9CvVD7TfWZ39Z/aD5Klf2pL+mmOn/9qQe5aGOZ8qmMI/8A/kFQy+rXUIXJu5zeqSHHPMS0r/8AapH0n/2f+nk44/5v+31owr/8L0r/AMjH/wDyaSFoK7Dif936Y36ENj/AkWI+ct5esIzsCzeAM9wBFYVALcAe4GAAQZcDBGVwsyuEgtskysEGQXYwWX1gkkKIgRnwBGYA83gCMwARnYEbAzsEGVwoysCFVSMvrBGgOAAGyQDNAUncDAMKSEpSHzKwIQG8hAg8R2BAPKv+0Iac/wCzPDkjTXkRWjSpWUzJJmydiMy2JvY7XPbYeAHVD6r/AAnYVPmcheKG6hDjy2tFDmV5N8q0qLKsuJGRmkyMtpGXiPmPi+k0unzEN0vWRnbJxSVKuW317SHu/jb7w6/l53W/OP6Zwj4kOs/BaZ5x8IPA7f8A88457EMOKP8AAYKi4d+MJjUdxzIhbhJVl3pI+PHdcevPgRYEodL5TMcSNPnciiQYjMN6QkjW1qmo1mk7bDMkkRmW2w6Oqyxjx2/pjgxze8f29hGWp79oMqQJ6kCMaB8w9xHNTgr6rhrDeII64+IKHCqCF9pMhlK/xIWwSpIUvbH4kmtbfKHG63yC8mmE568d4Pw41R6lHSbbiYtyZW04ZJXdG4jK5GRlxFLL6xtfnjuVcp/xhR5tP8+RFcSn69jNP3kQ4K47qCmfNfLPveh0HGtZiqHFk6n/AFC8ivNuZ2+xnSXgMuhzTqmm52HeknhuPaL+MXYbHNPh61F0lbmn5TPnT0fZa4bfWI6X9NvrA2t3U+cz+j/QZrieMVL7jnlHPMEuS635MV0gv3xcNvPiJJc/VhbznzYYUQKTPZnnY3yxchvz/NDEiTIj/N58/m5heSWxXym2xrVlZUOTdNtbjjn7quH9Rh8XPc4bXIbcyLRZKej2iMzO328Rs6gxqNrb00LR9IYeo0xtzI224vO12eBW4/j9w7um7S8/qvdDLyXZDjaOr6ebtel6xRy6U5IzudjPfo7hppMLTc6zN2vSuKmovyG4+m230Pv2/hu3j1qz9vEyVdb+CjjOnt1B7kTxbUJcWj4qrkCoUWoR3ko+LK404SUGtCiMjalIJMdy5Wvp92YvXGMJ+F8Z4Hqdcp8PEVEaw+45S5nxxSedMNGypTS3lMmo1qbQaTQpxBkZJIj3Eai+bqaTUHG0TI+dC0WUlSVWNJpO5KIysaTI7GRkdyMrkY93ckXLbVMYYLhcpGJ+Uv4pawhTXY+NofNSc5xMUu0acpKSuaH2ycNZJKxuEtOwyGmTVu7CIms6+naqVXMSYscw1WKXVMPzcNVOCuLKjtyPlvP0Jul+I+R5Xm1GREaT2mSyUe0lEOd4mlYb5P8AlAXjjmchpmpxY7anqfHNbqJLNm3EONpIzUSoxtrNsyuRRFHsMtlgqjyHKhLwnhfB+HK3hLEsc69Q3oryWGoVTbyvNOWQROMmsrET6CM0rJBne9hKrUioY4wevEFLw/NpVVka8plMhJFNptUiOqQROJTbWZNba285H5NwtmRVyzpHL+pPi0h4qjx6hSseQ5jS8L1BlyRUpUNvISjSlSV6yDK6TLMlZKKy0qSaTzEZEJFOeqlHcmuczpkv4skOVBlNP6pcpDhZlktCjIkuGZ7yMkKNW3Le4pMJc3xhR5GG8QR6fUGqwnnyZFPbNsl3bKxSIrhqNKjIrGe1CjTuI9gnUxbjjlP1IcSt1CnvHHkPU9wkONQjbWTanm1qLNc0aSk2PMakKIisduHJXjLaJ7LWG7T3HNSjudCut/GjMjLzeQkySkkG4lREalElKUKNRZ0mkiURkVygorMeZMRWHKfIiU+up5q5BeZJsufktKUqey3U06Skm3qJM0rJaDuZpSZzm1N88do/OGlokZJVJbc6D8dBEaXSbXszJLoqJJ3MjUtJ3SRWYjH8XzJFPqFQjojyLvQc1ikR5ZJKzaEmVlpVlUZJM9hkREdrWylIigUfTj84mS5q4kUoNSmTLmc+OZmls3spETq0mhRk4RZkqSrcS7FWUmpOU+RNwnVMQR5FQpivjCKmYk0SI9LUZJIzf26pIdI7Okd8ikJWRmnMc+mOx6o5H05lPXSpCpDdWZbzIRHqCHkqzoUe1lRn0lIVuNRGWwzM3pqag238aR6fHXLp+rDZblJJvVbUakm0avMzknKZbUmZJVbufyHXUUen84p7lLXHp9YvlbbsUfnKj2L6JlpqWarmpJWMzvcjM70CkR+Zow/XG5tYepjyHHnJyiYloa1CUw6h8rE8TZllMzPMoiK5GZmZ2aqTD5uuhttyI9PSknIqXFG4bRnYySkzuSkntI0KPYaSMjuRGRyalS6g2iQ3MaXIdUuLUGVN6kddyvZxO9o1ERmkzsV9hltFhHqU9xusfphzeRkae5n8XzHMiEvp3LbcIjSklpsZX6KrkR2Mgqo1dzDdciOVDEEiJTJbOZ6G9FJ0loXdN0ultTlPeR3Ii37DD1Mgw4blQociQv4nkJLTTKVqN3NJHlQo7maDUZkRGfRMjIrDNwdOluVDDdQmTWl1BLfxbHqDJyYER/smyhwuklDpW6KjuR3Mr7jCwjOVynyOcc4w/VYUj+6qSpTbj0Rd8hdHoqO25RXIzvsLeJUio/onVI/OMQVtdPkMkptl6LqsbD6STcSRmlR32EfdvO1hHh0puRQ14f8AieDFXSm/kOm8Trec7qW2nNdSUke22wrK2AqHKrEiHzesQ5FKezI0crhOI/d4kR33HuMtwnQnZPi+oO4gp8emOurSfN1OZG3VMKykZ5iSZ22kRl3mRn3itrcRyPT3eb4ohYcomihMN5uOjPHcVcjQrOeRRGZkZERkd/UJFAlVBuHIpeMK5h+tzUc5+KXmWyYfkI2qNpTdzPUSRJJRpMrmm9i3CHT2aPiCj1DC9QwWtqmOyjbei1CKuyn8pHnUSlHdszsSVFsMy8BAzdNKHMcj0eoVibXcUYfpppmTHI6Y51Ng1dok9g9uUlZd2Yj4ilw/HrlPmUquUunowvhyWlxVai1RJNyWsqlJJFzMzsW9NjtYiO9jHREJxpzxceQ5RIkeI81ott3WciNucStNrpURbrXuZFcZzEVOodHrEiuVjEE2XCrDLrMOmpb1ESIxZVGkkq3OJ3XuRna9jMxcRKtGwvDca5xHnV1chWtHUpJG0lpwsyMxmZEaTPYR2O191hz7Da6phfGiMPt0NHxg687OpfVp1WoxEZkhTh7y7SSMi4bSHa6RDmVDC7X6L0dcdaIJOU1ypNmhaUZsptOEZXSZERWuX2jG8olHbpeG5eJKhiSOmu0dtblPUyoidQv5xtJ3uolJukiMrEdjtcb4r/6T4llkrvueqTmNP0opVcbxI1EpUhk01ClynrLatbMltKb3M7XJR7thbAUeoUfDciQ5HcrdVjy2ze5vlXIN5CjvmTfu3EVyLZuuOfYSrjbkfm9LwnLqdQjp6MqqSjWal2v1ittr34XuRkNsxWeec3p9YqnxfIQksrMFR2Q4ar5bW7J7ivx9YzyUtSdSRdV42wrUMLzJrkeqIp9EdjnIVOccu/FcUVyOyiMrEau+5bvUrC9IwviCqRK5WIbNQqtPhojt1rKSCmkZ5jM0pMyukyK199z4DQTK5h+RT2sN1Dns3SeWmU9UG0kjSWlRZFmXaIsxcL7C27LiPT6JHo9Lap9PbRHQi+VPBJGey3gZW3CIgtb29jFYo3+8kLEDlclx1wr/ACVO1p4jKxpNO6x8fZ3BMwodQp66fHbRR463jVpx0kRPEfBZWud+NjsfdwBSZnYj6aJHpOK7vARZ7Udv5RHzu5+yndltw4i7KZYqqcnVHj/F9Pp9PhUyiU95cpyGyzdyU6ZmZXXbopuZmdjvwKwycjB+IOeSJDjcdFM5waoqdQzd0z27d24rlv29w6U5UHG3NNxvOvZlTwT/AJhioMc4jrcjuZ3dnRzdm+8a1yzHZTb6I8lp6keoR3Omj/QeePhvVtvB/JvVahDkaUt20ePltdS1GZER7jtYj2luuPSXJ7F5nR3ZjnQ1einN3D50/wC0o5YIdQx5R+T+nuIX8SJXKqCU+ZIcJOmgyLtdEzP2l3jt6SnPSmWdQ8Q1dxyRIdkOOdDN52w/u/1FepWoFGXOHHXHPPV5u4Pk03pj1JlxISntMQVG44Jr4irMQEZfWHiZ6sIQHye02/3RG1tmXEN6YguJD6ngw6oRsNHvDSV6bgWsMnvFFyn5DkhzUc/hSEAEQVlIBb4exFIw/MRIj9NHZUn0iPfxsNRijFMfFHMm6fn1VqLMngn/ADM7bfAYEXeEI3PKw03+9/DtFJjj3Wifpe4sobeH5keO386zmUn0TL+u0/AURmL3F8uRMmfLPmldH+EuPHaX4dwoEjenxZz5GR3BGVg4lAJxn9YJQirMR1mHFmGlJALSHmlBtCQ+lQAG/wDrG0BvN4ALUEXMA+awtl3rAyW4PttdWCqU2fzjYZlLcb+ovsqBF1YJ5TkjI35mYWgHH6tsTULEVLPWCfBYbkSEN9jOJEdRgXc7xNq8NuG5pt9Pd0vWGG2wEyCJhG24IUcSUkJgNqaCkF+zAM7gaumJBkr9oFraj9DTc6YiocbkZ3G+wFXIRoPm2255RsQZ9Ob8pHFm0ben9MMKPU2hoUXNnP1agwohfuRtT6gr34DnlG2+mIFclWmHsxBLjWn5QKykKLFIMG71gSZ8TBkdgER5pxsMia6QiKIAWYwpsg3mIGkwErq9MMBaDAMtQA42Wo2FEjrEfQSELLTAZcF0SkIMLcWENhRGCC0agcsQW2lvTCCV1mmAcSeoJKTDTatNsGbomAp0Bam3A1n/AFgCltuCQ8aOr1PpBRM9XqegIrjjn/tDzPk+sANLUGnOsC3Vf4ggi1BEhoj7fWBpOoJC2RHM+JiAeQhIYR+z6YjJWHUPueTAP6LfT1HEIyekEXbbBL4gjQAlMzG2/wCESmn48jyjfQFY11Yc1v1YnYlSoUdxv5P/AIhWvR5Efq3G+x52/wC8Tm3W9PrAapjfk/MECmS+HkPCW/TW3Osj9AVkqLMj+UbBOk05AI3RVaocS8BpON4LNYr9QKU7+0A0n5v2oI1iv5wAh8V2aWOdv5wGUnT8mKtb37QJN0NmlyU8OpqP7QUSXHA+WpphtK5TUW2w61UY7nWNtjPE7+scCtfTDY051OO5k6tDWToq4Zg4dRjudX20ekMip4OtzdMNjZQ5EOO5qR8jS8uXh0tg9efBm+Efg+HR0YHxhMapTsJtCYshxVm3SK9yUqxER7d1h4UcmuAc+c8o5019n+gwz4KdRGpa48tsXh9hqJinC+JG1uUOuQpqUKyq0XiM/sI7/cLMfHOBiiuUuRzil1SbEXm7TLykH9xlw2eodawb8LnlgwfzSO5iD41iROjzeYkzzl3Gstu7vHl5fxfb2S68fW/vD6ao4BhaesHkbBXw/aXMmIj40wuuE0tPloajcynct5Gd+PeO/YQ5e+SPHmk3h/GEJ2Q7dPN3HCbcSZX2WVbfbYPOy9LkxeYdlM1L+JboKIrA21tuN6jbmdHpJ3faF5BjxaEBOXxC8viASRUEFGYMkghOgWbwBAK6vygp6nizD9Hyc8qCEZ1Gno34EZ/lYNJrW1lsoIzGOcVTlpht/wDc9LW6tf65WQvsLb94yVS5WMWVDybjUTOrsst9kj4XVe/2kM5yVh006XJf6d11G/nAgpUPynOEfWzEPOE3EtcmOakiqSF//Ut6uzYQFT5H/iFL+so/6ivrVa/oLfu8lcv9KqjnKxjOQ3T5a2V1qQ4lxLKjJSDUeU7kRla1tvrGWwDqN1R1tz9n9yyOx+we0HlanlOn9YVMzDeG5ji3JFHiLWvpKVpkRq9pbfb3j1qfkqWpxmHHb8Tet+dZevMPF/u/TP8AybH+BIsC3jgFD5ZK5R4ceHIbakNR2ybTwXZOwtpb7Fs27xqIfL1T3P75T1tZ7dlXZLvv4DzuTSenyV+nVzKwIZCg8qmF65kbckc0dX2UvbMx+B7j9Y2KDbc+osGM1tX5EgjLiFqASQIIy+IGXxDhlwMJUYBBkEmkOEkJMgSaymBlMOgAnZvKQSFqUEAbAyCDK4WEgggAGoECwjOwBHcKy+IIADPiYSZ3APeCBGhGXEDJ4fcDACxpyD4VkzmfIXiVzsZ2220/SNTiSIvt+8fMuvTeeTNT0Ekn8/zH0Z+G1J0+QeoR2/8AiKhCb9uulX4JMvb4D5tTy+UL9g9n8bH/ABzP8vM6z5tdg4tSoRNP9chP22L87D2f8CxnUqnKbUNP/wC+kSOlXglszt99x4uwQ9p1CE45/wCIR9xl/Qe3/gQo1cPY9qGn/esTdFXeSY6d3fYzt6xPXfCyOk+T0eZcDDamg8ZXBGVh4b1No5tBvJ4iWZcDBK3CsrRKJl8RwnlApP6P4olttt5I8hXOI/qVtUn1kZqK3dYd7UMvj3BzeLKHzeHkRUI6jeiuK3X2ZkHYyOyi2X4HtGdq8m/T5fSv38PPFTVptokfqlZleq9zsNIy5qfcr7SuM1L1I8h2HMbW060o23G1b0mWz7PHiLqlOtuQ2us7CdNX7uz8By3e9inl3haZzDTi9MEp8RXXtQRDeQcP5wMGXbcBuu9WIinHBKkmnGtQR3Or+mH3HNMRXHROlTZq1G/foiHIi6gsDLqxFlNuafV9v8hNWemVq8WR825+6M5Mp0jyjeToq9fiNo9Gc6bYrJ1Pc01tt+/EdeLJxcmbHyYOfT3G20SP+niXqKwoZcNxxzU0+3b/AEHQlUOQ451jiFo2Zkp7/V32C3sMx5Edben3q1OKdn9R21z1jy4r9PyYhphvm+np9DL2RuOR3FLnJnjDnlYh/GGFK3H+K8SU9xknEPU9akmpZJMjI1NKs4m/orTbpmKZVFkR3Go7bedf0dyuJWv6hrqPTOr05DaF+b3l6hNuq4wpTpNz3er6UrGEzFGIsL44wpQo9Cos5tzANagzmYBzmzQk22mesNSzNBM7cuUz6Jl0SMM4wiUPFlYdw3iBzEVakTYp4owzTdNymVGJIbUtEiNCqLa0NqcSm5Gw44SiIti1NqSZcywrQ8D8o+H6fhPGeF5ddqGBUzK1huLHnKiHLSls1qhE4kyNJpUSVosotibXskdg5LMcVDlQwXU8QOcn9Qw5U2qo1OkU+pOPojukptFn4rrqU5Uq0yzpK3WahmR6hqV0YM9bRyq8/qOntinU+GEwxSaO3iiPVPiNdTkSGX6pR6lHU8xMZb1kFLjZFZVoUSjbcNpZZiUt1Jp6Nz6m5Hw/ihxGOKPT4lViVWOuCp6PnYlqhLWk3ELIySZraeSSy3KSSbkZHv55ylUvFGG5nxxS5lTkO0/5ZD00ktzQduSmX07zUkkkSXiOyjQV9pqITaRPpeOML1DEmH6e7WJdMcOqMt0uQceQqSaCZfSRKNJWcaS2vKosqjbSe0+kWvVUm+sjDHPHs1lWKHUJE34vzzcS8n7mo2zISaFyGnWzPtryoVnbUpJOpVYjUolmRmZHPlwodYo8KqUttcd2JHakR2ag3ZZIPKvm7xHtMiMiIj3oUgjIzttrYuMKhUIcLGGG211WPT23IdapOYkSWrcUEdruEZKSpN7K2EW4NUthvD8yPDhzJf8AbEg6hS25SVk0thSCU5ERmIzaMkkayQe1KiVYjK5Dz2zQpZbmOI+RrR8eys0jKpJOtLSg0mbiTsT7ZWQhR7zQojO5J2E8VQkNyKo5n0qekqaqLmQtqQhJl1zKz6RGZXSbLhmRqTcjSe06OqUZttxcinw0SOe5J1HbeeWhhqajpIyuJucc1pzNmZFlM1FctppOfIqFLcciYgkR5sSI04UOpR3kmRpWZGlSJDe1LhXyml1F9pXIzIzE6EWRRm5Hxe425UKfNw+pyqQ1U/ObUuOSFE5HcbM+kRkq5sq2koiNJ3LZZwXodcb/AEgodQ1Y9VjmypyPY3LGlKkONkZGSjSdzyrLMRGZGI88pjbmpDrEiO60pD0NyOrUNUctqkXVcnmyLcR2WRGZXuVxBiTqX8YO1Sl80dolVSSUvMqO6JaeitLjZ7LpOxFtuRGZHbYYgOs0hyY2iHWJERdYw5nSp6CpTbbza0maVuMGZ2vcjNJmeVRnY7HYRHTqlQpfxw25E+PdQm3FU1wnOcMJWRJf01GRGZEdlJPcZWJWwiObLjVDnjUynx4i5tKSvnjMhKiW8wZEojbeSWdJpNJWJRGkyMyMuIr6p8VyJkfHFHo8eW7T0nHT0kx3Uk4npsmsti0LKxle6b5T3kRkEaBXqHUKpI05EeRiKEonqhHZvEkpaMzNtSm1WJRKJCiuVyM0nY9olV1dLqGlWG48jJIeyt5XDRzd0iLYZXvvTcjLYe3YKWqxK5HhxahhuZHic4b1nGatB5wSmFKI3WFrSojSdjUVyOxKUSiuWwWDC6fDkIqEOQiXSlpNtxMdw3duWxkRF0kGk7HciMzItu8ToEpVHrnxZzyHTOewpBVZxmYoo0uO42ZoKUjbsOxmkzVYlEqxna5DQ1Zin0//AHkcmfFnPXCZc02dVCzLgVr7yTcjI7bt9yFLJ1I8fmbbjrshcctGoPMpdQ+0o7m2ojsdzLZY+JiHSarIociFHpeF4X6P6mVvRc5tJirPYZKYURoURWvsURlYjsYfFG0HF7eE8Ux61ygQ8QYrqFHiUlFPlUmls9YmW2pSiktpItQnttjJOw7ERkYuo9RqFYwnzej4bWzUKPFRIpsyvRyQiU6oizdFJkaFHa57CsatwZnuVSh1hr4wxYtqI64cxTfxalw3mCO5tkaNtzK5EdiMzts3jH1ilOYgbexZT8UYorFCm3bh0tLadSEtCj6aVKstJkZGVlcLbA2q0EjFmJOcQpFYxRCal+Ucp8dXbNsyUsm0EedWwyvc+7YKuoFS5FQXjyj4baQ7UGc0p6pJNC2ibSVjJs+zfaZmRFtDdToTlUcRiSHhun0zEsSU3FgyKtHbddkMG2nUcbyndJmVyMrXujaVrGdH+k1L/TuVQ48yXW8UQoaOcQUpU3HU0s7FlzFlUkjK5mRmZW29wvREsXiFhyh/25Q3Jsun1uUt6qKiq0kRyyEaXG9xkVyIjIthkd9gmwZVQkQ9Sl/FVMzpQlmY45quLLhdJ3ufjfeNviahx3G+cR6gtbVMSbb0GGpJoU5YjyGdrkZXKxbBxuoIxBhOoO4gj4bRHoktTSUw5HlGnb2zGRXMiMjI9nEj7x2Y5r1Eat5c8+zvHh1enFS8UOR4dQbl1CoUrrHJCm1Nx3TM1EfRIyJRpLhbZv2jUTHtSPp9DO0nK30bbuHq7hz7DdTcqEyRI/SCOtqPbKmOpWe6i7Ki7y3kZ8LDXOTfjDPIbbyfWHPNOFuK0ygK6xv6aPNSKp96Y25qamRpHRy8Ra1SI642tyG4lEjzlJ3+wU7EjUj83kOdajzlfn4grI3TbkOI03EIz9LLuMQ16jbmm3naR9LeoIWxzeQiR2/wAeltyM7jba/rK2AzfQDlT5SqXyX8ndVxI42hUeiQVvJZzEg3TSWxJH3mdiLvMfFPlNx3UOUjGFYxxXHM9QrEpchzKq6EcEoI+5KSSkvVfYPVvw+uVuHiCoUfBdPmLX8XqclTNN4yLrCLIgyI7GWwlFfcZEZWMeJZDmo4Pf6enCndhlycp0bQXWCQp39mGUKCyK46WJt9OoK6QoXBtN9PrBUSmP8A1CgaS+2AtwN5CCVCsrG1fkELMOLDKzFZDSzDYNSg2Z2ELnSKwcbbcc8m2EI4DS4AfpcfFEL40yc3WrKrMm5XPYR/aZCszxhMRylb4b5Nm65D55IqGl0ei3lsavt2FtMNUjDkzD+KGo8jx03E7NhbL79h7S2cdg7BiF6PT6etuh0/VdX6Ktl9u2+0yMvDeOV0Sm4gbxQiZXG3XUIvmVvQkj3WtYiK+y3iOemS0xO296RXWlfiuZqSEN83WhHazK849pfh94pWiFtjKptzKpptx9JEdOXxVc732f079u0UrOoO2nxc1vKWS+8Ep1tzynYCRGdSLKmXPKL0wnL4h1RNthGYwDiSDrhafViOhQkJQAYWCIrCQ6lvTEdW4EbKQYlMrERshIaPT8oCEhRajiA/zTxDcQ23HBcky3po+qLQK9TGmDQkPvNtn9cE2y4JAWrUBmkOaWmDSQnQNogHPyCjTpgEnUEhGbwBoZ5x1YfTH6wPNrbhgITjXN219X9YRjlabYEyc5MkL6zIj0Qywy5I6sNidDXIkeT88WEaD+sB0uNzNzU9CwluSdRxf0xbQhTNNtvTEA23BZpityHPlDn4gnI8dvycjzRUVa0fNuCslxnG3FuN9gWbiv2mcLJLfzjYrMJ2okEFEdxYSYjf/Dt5BXL1G/KNgbJccEc0BatwbM+sFdJIU042DSkOmeoHdL9YIEc1BSTcCXEgiUAcsYDKOsBJWFqVpiYRpIXqNhKVhopDn6wKJwWNJaFuBSG/nPPEdLgdSoEHlG4G9QJU6G0qAOrWFNr1MmoGL9YFpUCdJH/LD5KERC+sX9YOtr6wEHgchxtxvq28ixHNwOIX2GxOwys+rEd1LfzYlSEdZp9sRFbxAbSkPJ/IJTvCDe/ZgJZrDWdzuDanOrCkAFEXEBROAZ/H7w4yjUz/AMoBtJBxBgnEDoHJRycfpg5ImTG+qaVpx29qCectdV1dyS2mRbxW9vTruVqV524wx0CHVKp/c4ciR0sqtNs1/aZbvbYhfIwRiTT05FLWjzuscQRp9ZGY9LYa5M8Lx4/N6o5Lm5Gy6LLxRmEW37b7vWdxU8n79DcbrFPxZ8TyJFPqUhtLlQlaa1MEoybUjKVrWsV+Nvs863Xdt0h6FOii3l55n8jmMPiuRWI+G5q47Sczj0dKZDaSLeZ5DM0247NhDByIMyP1jjfQ9JKrl9pcPEfQOKqlx+afou3HaiOzMshUOYUlFlJOx2sSk7bbb2sZ3HnXl9wG3hPEDVUjx2mqZW7qS23uakJIjcRl4EdyUVi35vbp03VetbVvLLqOm9KNx4efSOwPU9QvZ1GjuN6kfqnfOSrsK/MhSSIkiP5RvJ9Lh9o7HII1BJuBB7wQoHUnqAiUFE51emEAFanqDpTJGnpiOowSTAOGsKI+AbAz+ABZmCJYRmIDMQB83urAQ6GDUCzGLbTpJN0EbgRDjTKhI5vT4ciW95yY7KnT+xJGY9BckvwK+UzlE0ahXJDWH6evpdKzsgy+onYk92w1X27SLaQjnX7WilrfFwFtxzpOeh0ldIanCOEsaYokI/RvD9Qlr2ZXI7asm3YXWbC9hD6XclPwC+Q/A7bVYrkdddmobJKlVBRG3n33Nsjy3L1bh1uRTsB4Xj83pdPiIaaT0UspIkJtt2ERERWIcXU9fiwU3Z14Omte2nj3kg5JeXjCeG11BzFlQRIW2bjcFThrbQvhdajP1WIiIjLYL7Cfwpq5Dmfo/jShx5EuIo23Ho7mRazQeU7JURlwO/S29+ywmcsPwq6fR5EjCeH4+Sbm0W1JUnJY77TsW+3AzK177dg5hhigNyI/PJDaFrkK1FZrL2q2nf7dg8XN1mPLXnp6/TdFeZ1t6qw/yt4HxJHQ5DqjTL2UlKZkdBaD4kd7Xt+FjK5B6XylYXh//fRC/wDl7S8NxHcedSocdvrPTEhEZtseb+oh3/8Ax8OvVPlxp8f/ALvp63V5ekpV0Zd5d3f4DO1DlgxBI/ubbUdfpJv+HEYJSQ3m9QpOWZdNOjx18tE5i/EExzUkVRf7qrePAQFL5xn1HFr83M4q5/aYrEuN+TFkwpv37Qz52dNMVK+IJW2IjjrbYdmvN+TFVIdENNJC5QRzpvxFVKnc3bEBipOan0Bc00Dj4jOPiCcwJXNbBWYPvnqCEbjjbgJyZ+0ENyYLQpKampOR/nO5XS/MdFwNy6VDC+SHWM82noT0U5izo2+be1/UZjj0icIi6h1nlB00lyZ8db+XunDWNMN4sjokUOqR5HRLMnMWdJntsaTO5H6xeDwFTsQzKXIRMp9QdjyEdJKm9h/0MvAyHeuTr4SUfURS8cN5EbMs5tOy/wBNJGdtttpeOwWebkwTXw9BgBiFPh1CGzMp8hqRHeTmbcbURkovC357Q8oGAlGEA1AgQASZ3CgViAJIuBAGXAwsJUAbDZncO5TAJIBOXxAJIWoJBIlBGUwoAiAN5SAMrhdiBK3gnZsyBEkOGnvBEVgNuW/Ceah/9gmMnKhHZkJjwTkMpcTfK6ja2ovEj2kPljUTb54rq8mfpZff7R9NfhkT/i/4P+I+38oVEj9rgt9CTL7D+8h8xZi9SQ79Ye3+O/xz/bzOs+cf00WFDccmeUyc3SuR7UFch9QeQLD8PDfI/hePDjoQuoU9qpTFJTbVkPJStaj/AIrFfgRD5b4ZVp/GDnoU9/8ABI+uODInxfgvD9P08nN6TDby7stmU7Bj+S8Q06PxK3AAAHkO0kyCFEFmYjypceG3ziQ4hDSL5lK2Em23aC0Ar8hWVisw6HDdmVCQhpCL5s3gVz2W7hg8Y8uWG6Hqx6e5zuXmNPR3JsdjPYZX2lwPaV93HimKeUOuYscXzyZ1Xmtptk222Hs/rxIIpNm9Mez2NsbR8UYskTG4+khdm0ucV24nsLafeHKHM03FN9tDvS9pf1HM6jKbbc1PP9JO/f8AkLvDOIm6h8jccRzhqyvrFfeRbtnEr3Fc2Dl7oeh02Xh7ZdLNeoGNXtiLGqfOG+s/eTs9zIMvSNNz3sOHXF62+VUhxXzgYN8NSJIiNO9Z1gITFrDCyBkoEawVk20twOKZ+oAR8AtO4WVlElRvdIhrgTHI+o42hHS9ouyR1gW4Wo3p/wAInakxyZxqlajnn5/oh4qa3p9YLjmv/wBn34BCo4epKvBTtUluRIRqdPo5fHYew7+AuodJbb6v/CDahuN/XE+OrTb03PM9ERzlMUghpUyhuNVSjyFx5sRwno7ydi0LLcd/AjMjI9hkZkew7DsMjlGodPcj8tmKOUytxMLrbKnvYZiwdeO1NKMaZTDpJSpWUjJLjdrKMjIyNRKsOToW3Mjoc0+h94ueTrEkPC9UkU+saUjD9VcRz5lxkn0R3EkompTaFbM7Zq22K6k3IyMySQ6emy8Ld/Dl6vpvWrv7dixFRKPiShrw3hfEGSsQWUVKivKeRqOxjIlFoqMiJbSkq3HciNXDeOP8luKpGH8SNUuPIROdpji4qnotkLejko7XQoiNVj6CkGRmlSdmxRGfUMM/HFHw/RKXiDHFBqFdw443zhXNUoblRJSzTFbsRJJCXE6jaVJOxHlLwPlvLThah/pZHqFUoaEQmrvKqzLlnWW3E5SedJNlJJJ5CN1J7SQrMV03P3enyerThL5vPjnHbcN5DbqmE8cOw5khqsULEaXFJclZG5jMZZmpKFp6Jr082QrpNRpSRmq5jSUxMihtyMJuSJEd5p43KLz675JWkzzNsuq2rRl6SUn0iIztcthc9w/iKRXMD/F9cqlMxa7TMj1NSy8RVF2l9FC3VkazNbjRuErUSZZkGdyJRHe8hVaQ3S2qXiSPNiRKE41FTInKakc6YtmYkGtBJWWQyNu9iUR2My6RmOW9ONhr4suPHb5nIkc3iOuIZp8hvpoQ+4qymzMyMkmTmxJKKxmaCIyMzI0HMqlPcjt1iQ6uPVWzbnSGW082S+WWy9xqaJfaK90keYjMjsIjdUckSKfH6pqPOU689KjuZFtScpaaivsMlpukyO5XyGZbDMpMdxtyny4bkz5bVVG3McbSaDjvrbsl4mlGZINWVKlILomedSb3MhloSYs+Y3UHY8yZndgqLmsXm5IWpjerYR2dIjuZKTtIlGVjtc4Euqw4ciPHmOUxqiVN5cht55OTPLUViusjtnulRKI7KtY+8Q6XUJlPkS6fVI8TPhfTyuNpPTWSlHZensWyaTvsuaTQrYZkVikznJDnOG6pWKYiJiBwkxUuRyJceSRl0bqM0PEZkRkRkldr7VHYyaE+LUqpDkLhzHF6shWnF1Mt8h2u2hzcst9kn0jSe8zK4o0NTKfXGub6SMPyEmzIjq6fWJL0FWNC0ntIiuRke0iPaJMCdWHHJtPrnN01ClNlpqg9MnkJK6T0FWNK0920jIthmA7LkVSP8T4gchSIkjI9MTpqI7ZtjhEd1p3EZbyI0mVysQkRpL0yh5228Py5EeoKbjpcpbhGccsxmT6m1GR2K9lGkzPLwOwgKp8OPWJuH3I8RciRkVOcZcOI6g8t0OpLcojI7GpJ8du6wdba+J3JEdyZnpTTeWDMldYhFyLKSXEnfIdrGR2MjIjLfYG5Hc04lL05qHZDhvNvZiltbS8kpSjzEgyvlM9hbSM9xAJLTbjkOXQ6pMdjzVpLmMhu6HEOdlJksrkdyLbuue0t4Q6qPUHF4brjbsjSUTbypjJLQ70eCyMrKtcvs37xVNQ4chxEen9CoUrUbS4lwycaO5q01IUe1PokewtxHYBittzHI9HrFUR+ka1G4lLbJsazadtrKM03IuObbbYQjQsKBRoeH6OjDdLp81qFUHFqbkRZi3DiLUZGZ2WZrSkzuey6Sue7i5Fd/RuoSI9YrCFoaU78n5rY1HsyruRmeYuNisq5FYjIQ5Naj1BzmdUbWjSzpZecbIsi7W7RGRlc+4yv3iZTqnI049HqHVL7SZSZCTzbrXJR5rHwM78C7hKNqCfhyjw3EYoh0+p111enVoLbbylkjOZESmT2Hay1GaTO1jMrcAWKW5DlPl1SoVRGHIjUGQqpPR1J5zAsZmTiVERkaTK57S6JpPvF7zuoN0+RHqFUqa9Xox5EWOlsmSJW+53LaR2MjKx8LClp6ZEesVr4rwHKalpcyqkSpSTjzm1kRm42ZGZWMrkZGRHe5WttA2psHqht1Cb+j9LRCw4uPHqUqtPOEtFTzoURGg77XLIuZmW0jSDrtOhuR0SKPT11WRIjuORZUrcsuCVbiSdjMrWI9gYxOhyn1T4wmVRc3C8SCiOqjw4uo4iZmIiO6LElJFsIrX6XcW041X+MI6JExyQ1Eltmy3BSnIcUlJ2GvLsQor7i2i/LTOznmDY1cwm29Q6hzTI88t5t5tJHkbMyNLSjIiupJbNpbrbT2jasVPTydta83ggk+vv+wSKvhiPDp/xXIbXny/3hxy7irnctuzdsGOe55T5mnMcQtC1ZW+kdlH3Hci2mVzHTM+t58uafa3PO3P7w250PO09uUV1Uh84b5xH6C+ypKfP9m8vtECJN5vn5u4hC1+rj4CSzIc1FyG8/0s1/tIZzSao2gqkx48dDczodLKn/AD3iBOfkN9XH8+34idU6dzhznENzP9H+m3Z9golnMh5I7ba0dLztvdf2/nYTEImXmXE1akVSoSHJkh1113rFOOKuajPjt+whmkK1HNNsTHPlDi+r9+4OMx22x9K5SI7QTl03AcmRpudWCI9TrBGwy6vTcEU1CTKWK839Pygz2tUp1sQlqC3Kj82Iy1iu06GtQjqWDWoNmdg2mDS1BICzBJEJSGw6lWn1jYQ0QWoES2WE+UCRR5EePUM7sRpRqV6drbi4b9u0XNS5Vm3JDrkOnr0l9FSXLdIuNy2F6hzTN4AEfAR6cLepKbUKjIqlQemSO277kReoLjq8RBTvEpgxrDNKzEI7huB9W8MuGJEc1hRMBWQwZLcASo0TZ5QOE1pgmz1GwnIsApaW9MRTaE4ysGloBGkK+m4Ap9xzygU+kMglZU93TF005qfOfwjMsLF3APUbEwiUtRBxJgjSFoZGlUGfnQ4hIdW02EAFOut6YVHS444Gko1HNMWTMpuH6AAjb5vHW45nQv0VecKt5Wo4Jsl5yY5+8DbjN/OAIrUdv9WJrMTrPQBtRus1PM9EPPJc09TseiJ0jZd2229Ntz+UNNt6gab5x84HEuyG87beTIvtcRY2afV/OIaj1P8ApFg+jq0fTFcs/mxEpLZRphLhdYHjTpthuOy244vUFQ2hDn6vthciD1fWNiS4tv8Ag80ByZ+zyfvdoBQSKTI8pHbz+kkVptuag18h9zTQ43H7/AQnWY8jI443kX77xUUCG9NwTXSh838/VD7lObc8m5kX5or5MGQ25p9vIrtJBZDWoEDeRpuaYbFAsGagQeYNtsA0SgeYgFmEidh1p5xsPol6YiluAPcLKpKpII3NMQz3g0mI2nScSw4SxCQWoH21aYbSlx0ajmmHZrDkdzT7G5QjMP6Yfed1BILP4iQkhFI7BZPdWCoz3BhbYEiTqZA2snOg52PpAG1E4EpIGtzT+mE866zU7AjYeSjrA6ZBg5ep5ToAKfDYkkvqwEyRCU4AbgbE43f3x6f+CnifDbeH2o9YhxJy6fUnI8hmVbIhh/KaFns29LYSiIzI7kdiO48pJd7A9Y8iGC6PHwPheoSIbSHanqPTlZjJefVVpXVY8pGgitssR3uOLrs0Upqft6v4rosnWXt6cb4xuXVsW4Mw3UHFyJlPyNZjUmOqU4SEke4th2ykewYV6i4bp8xDkelx+zppbbVnR7b322vvG7x45S47jszrZaFtl0cxGuxby2HZVt+7b3Dkx8pGF23Pi+HT5aFrUXR0bbd23gVu8eHWZnvt7nCcXbi28SdDhx0OQ4fN+bqzaiU9BNr3udu72DD8uVHmY8wHHqFLca5xR5C6kptSum81pKSokmR2IyI7kR7DtbjcWiK/ImQ3Y7cfR6Rp6W07bdvd6vwCKNOhtuLj1DrULSadNKSIrHsMj9ly2Ca9TGG8T9uvF+Jnr6TNo1WIeT+cftOgtOZKvALTK1Orc6aA5iWFT6fiiq0+j/8Ad7UxxMVX7O+6/cW72CK0Q+or3q+HvHG0wcdpEOR5NvR+r/QVU2muQ3F+ej0heNl+0Ehwo7fVuOZ/rCJhVlNMAmxeS6Y251kfx9zFWttxtzTc8wV0GFNhOX1CTp9WBHjuTHNOG2t1fZytpNZ/YRGKpRcgI0Dr3Jv8GTlg5TJCP0fwuuJH2fKpylNt2M+0RZTNXHZbbwPiPRuGf9n9h+nyEt4wxpNly0JJSWY8dtpq58LKIzO5kdiM9hbxSclYTWk2eFG29RxEdvpqUrKlKdpqPuIt5+ohpInJjykTMnN+T/EC8/ZV8XukhXjmUREZe0fWrkg+CzyT4DcakQ8H0xdQaUSlPSGUmtN7GeXZYrXMiIr229432MU0+G4iHHhtIRmJKcqSI0n4Fe3DiQ4+p630cM5Ijw6+n6b1ckY9+XyQw/8ABZ5XK42iRIw/8WR/OemXQpN9hHkIrqLx2FYj27LDq1K+AhVKfHj4grlcarsJpJKegxUnHNS9pkRLMzNSe8iymdth8B7sxKtuPQ3XI8hlEhfRSlxRESiMyIy22uVtuwSsN4PqFDw3ziZHX2szjiU9C57dnG1tx2HjZPzd69PGSdRMy74/H09f0/MOXYa5L8F0PD8Knx8NxIqWmyytpb0ise8spbdpd+0ysNfFjt0PJDpcjm7XmstpJBJ9VrWvvsNbNwj8eUP40bcyLa6SVcFlfj6tpDH4ww7Mp8ePUG3Fu9YWpl3p4lu2mRkRlfgY+bn8rkzZd2tL28fR0pTUQs0HIcjr55MkL1fOc2HvvwItxbO8+O3aM/jOd8T0NbjjeVDqtPNt4lYvtG+XBbkR0SG/1ZJ+qdrWPx3DJ8p1Mb/QuXqZEaSkOdL6J5tnsIeR+R/I2zdTGPftd3R4KYo3ru8jp5P6W5iCRiCoR0SpchWbrE3JHiXcdrENRE6ttem3k/dEmoSG/m/6fje3eKxcpwfSVmeMVlaKVr4WSXQk32xBTL6vrBCkT2+n6H3CErR2ZHFeqe3qCplVBsQimidHKrRtytNwTGZ7gzEaVqCwaNzTQGk7hZS5GoK91wS7ajYrJ0htvyYtUmTEgxCcUGXpAhPyhaFdpq5un84IK6gK+VOEBclxwaxjY3yLl6pftO2EJm6nzgzsia30+sEZupaY1jGznJtdTZXWCMqWKpybqfOAE+L8LMplZOTfnG3A6zP/AFgqFOhtUgW0pLqWA+VnFGB5CPiuoPLiedFcVdtRFwtw47j4l3EPTvJ9y7YTxo2iPMkNU+bl8m4qxKPYRZTPfc9w8KsTHG/nBPYqTjeTrF9BWbtfh7Q0xvirb+30lQbbn/q4ewwB4r5O/hAYowW4iG5IXUKetXSZe2mn6p3uVi2D0xgHlhwfjxtHM6giJL86K8oiWk+JFt2lc+ArMOS+O1W8BKBmYSKswMwkysF5fEEAIisCUDM7BIBJncEDymFAEAs3gDMwkAAAAMvqAFYgLEDAAed/h2Tubcha4ZZM86rQ20/uuEv/AKB83Lajn7xj6C/7Qabzfk7w1D/8RWv8LLh/iX3j5/NkPe/HV/4f+3mdZP8Ayf8AS9w1F5w47Db/AOISiP7HFpSf4j7BtMc3jtR/1TaG/wCFJJ/IfJbkmhOVDGFKht/8RVqYz/FKSR/dv8B9cXyu479Y/wARy/kvlDfo49iPl8QMviHCT3DG8pPKVQ+Tul84qDmebISfNYqdq3TLvLgRX2meweVp2xHJZ4pxVR8J0t2qVyYiO0hPnK2qPuIu8eT+UHlixBjyYtuG4uJTEKNLbbajLOW66rGRHcuBkKHHeN8Qcokz4wrkhaGkOHospSREhF9m7w4jJqqLcfqx0Y8fHz5dVMXH+096Rp+Uc994rJld+bbcX+8rtff94q59Y1M4hR6bUK45px8/3/ZuHTjxbWtbiflVlyQ5/wC4Rk1CQ3IRMjuZHWuklXvw8A47h2oR87bjfY9EQ1xZDbmm42vP9Ubxg7aZc/t13CGLG65D6voS2ujIb4fWIu4/uMaVxfV+n0RxXDtGrkdxeIIcjm7UJOZ5zhY7dE/A77j778B0/Dtdj1yntTI7iMjvRU2n5pZHY0nxK3j948jrOiti98R2eh0fXxf2T5WRm4QYcMLeU5823/Nw8N4QpQ8p6uwKXpiU07qCEZ2DzahdWZWLbf7wf0f1YhMLE5t3qwRsDLTCSebCX329PT88V7iu2CVjz9AkwH25Dmn0PqjKvytPOKZ/lBpdDmNc8c+cLMlNzyke/d3FtsLUpNvizmYj5OnS2222+s6GfsjOy6pzeQvrPwEXE+MY/wAVtTIcxDsRbZKbeb3KLwMiuR9/EcnqGO6xMmacdtC+kXf0it923iNcfTXv9M7ZaUd2XUtSnokN+YnKr38d1xzys8oPxXUPkcfnDv6tV7WO+/u2BigYjmSKe7DmR1srymnMrsLRxt6t9hb4Hw5T26HW6xUI6HZC5Wmy4pNzyJQW6/eZ2CaRh+a1d5fDofIty2U+sViPhfGkNESIuOcWDMkKJxtDZrS4qK4sy8nnQlTajtlWVjOx2HZ8YYJmcoGF5bdcwvLiSKfMd5q5TZ2c3YxqPa2aiLMSyK6m1FsMyNJnYh5aoFIj88X1eTo5e8/Ett997D01heY3Dp9KjyG+cTYUE2af8qNo3rFtaM9yjItqSMuBl3DswdTFdRXy8/ruitx5uYYJotEw/Pm1enYAo82bh9l+lvJhxUsSn6epCSRnaMkrWa47mVRWURuNLMiK+UWSKxhfB9QRheO5WEUeoRW3I8Xmch9D0Z7Mm5LTdTZnuMjNOVSL2EvlSwq3jSHIxRR5FQaqFMs45T3JCobi1kjNzV1xJk40ar3SZqNJnax22CLAmx6pR2aG3iCutLmufGFLVIcS+TqFNpI4eqojJVj6aSNWYzMyIz3F6uXWavqR5fPxHDsmUqvQ8N1D9A8QY0i1WRNSciGzIUlieqGtxSWVqWkkpcsVk3MkqVlvtMjv0QqnHmR1zKg5EjyFpRTdSVl60y2JTmO21R9Ikq869jIzHFpBUPGjcvD+KIeF6m6hsk0VLlykKQdlOMuEosyVEZGsrGXdbo3PTYYqcNujop9cjrqERDZtyEyMkhEpixkSb7SUaStY1dI7EOXJC3L6b8zkTHOZtuOx6rSv+IZeI9ZrtEg1KIzsW7KstpKPbsuEFVo/yiHVI+RmoJfbZS43qIZcTuStB3IzQZmZKLYoi9oipnNyG48eG3HiVCPHQ4yptR3WxwQpCjMzSZXIiMzsd9wkSJ0eoZ9RtbUfoMuZkkWV00nY037Jme7ffdYZpQ5CI8yYjDdYchfpHSklIbkRZCiWpBdlRJUWdJGewyutJ2MrmHZrszp4ockOx8iub81SlEhDRGRXdQaSJxKVGREZEZkR7bCukyXNWFR6hH1q6tRcxmOMlkay2MyNxJ50EqxkWy17EZGJNPlNuSOcVCHHhTqYk1OOR3iMloSfSM1ERZi3XI0kZGRHfaCNpZyvjCOiHIkNOwtim3EpT0r7Np229xkZcd5ikSuuU+ZUG6g41zJDbaaa9om3lRbpNuGkzJRX3HYrHctxhyW85I0pnPEIpjri3HG0t53EGRdBbbiD2IPadjIyMjLcZAmJrczrKpVI8in5T5m83dBpM7XI1IM0qSdt5kVj4C2ldjl0tyqORJEeO18ZwkryvaaXzWhSTIiUojJSTv7D8BBjTPjiG1IjuR49TWyaeretrZNlsqivfwMrluMNuc4ociXVKhpLaWlhMOQ3HUtxBGeVaHDbO6kEZkZKtsudysVxJrFPpdcmQtOQiPUKYrU6KkrzZivtI7GozLuO57RVGzERyoVCGiHUOqqDKTzOKykTxF38L27t4akNuVBz+2G2ltRI5qjvORSW605tufeojKx2IyvuvxCEVGHIyw6xIpkSpruzH6w2ucW7NiVbpcLFe/qD6JkeQ5zeZI0nY6Sy9LaruJRmW0tmwy7gRyPQp1Ucp8SHiyZTEr0+rejpcbbWfm5kqMySRlsMrmRHxD9Wpsf9G2qHUHK2j4wkISzOjuEbjN1XRdaCIkpsVtpXMuO0Ub8vTbdh1DRj6qTyq5xkWouCiMtpeNysYtKE/DkNrp8isLlx0N9S84lJm0e9KDWmxK7ivYTpG1b8UTKXUKrMpdPpkRchlttUp6Qo+drb2dNJF0TMuJXM7bjsIKW26e5LqmG6e6tE2QTLmpf5ORF08iVEWwzLYe+x7xpn4bdDhobmNtTYk2RzpSucLdcaPLbokZWJJW2kR8TsKJ1VQ5w7UJFQRLaWrLHbZbyE0jfYz7xeIRM1RDmNyG/lEha8icqlZuyRbCLbt4CirMH4wj6bji15FZk5U8S3Ht2CwqDbbja+buaS3b5stuj6tm8Qk6kdvTkOZ/S8RrT2ua8s6iQ5Dc5vMyIWjpJczbFf5iazVXNT6nvsByIsOoN9XkyIuKSXHkQ3Pk/mJ7Kr/cOjfKGcyvXJmp5NzrUez2BJzpDnlOmgZ2NUW3M7bnRdR2k/5dwnlPcbb0+39YV0jk8umjT6xsIfX+rEp3U0xGy6flB7sskM23HOsCJLmm2j/qAmym2/JufuilmTXHOr1P3RnN19JT9Tbbb6zp/1FU865Ic1G215A/BguVSQhttv/wBo2cahw4cfTbbQtf6z0hlbJpaIYsqa5zfU/h6IrzU424NvPb6vTcGOnNabgRIZ1AecNAEXAhcBRdYFNpAsQWggDqCCwlAUJhEgAAAJVEkSmFCMHGlAJ2YgVjCUhwXRJs0hBpD4acV1nkwQW0Wm2H0KDKUg8/iLQJRKb+cDbaXHAtKtRwPmX6sRKYlXTEONiGtInTP2ghKEJLYFvAe7Apy3ifELTcR9YWqiV8JDZBuzfzfgHUHpuC6Clo02xHU824H3U6gaTC1PnMgBNzC20uOfNhSWQSnfm2wEphMeP1fnhadwjNRvnNTpiUhnqwDt2/mwlxYbJGn84CWsXUEbgaWsIQXzgN1eoI2mCjd7nA2pTjfzYacVphRu6jaP4RErH8rnN9Rzz+yI6FaYkPIbcy6bnY9IQb9ZqCA6pXzgJk29TrOwDU1qNo0xMOm83p/OHMmdCf4gDU5xvoR9RC0f12iMUmO3+4IEh1wMk9pt9Z01iolrldYvTyZA0UzrNPT6Aiodb+cEpvT1ENueeAjyGI7nzYgSITjfk+mgXD6G23PTQI/V6n0BRO1MW8KI+JCe/EbEJcVxv6eQEkglbgV3O8AzuAVn8QRrCDUGXFgHVKCkqEcSSJsAtp3TDrS23HBFNQGbwATDf6zTb7AkNKFalQkIe6sTAmpPUCi/wBqPI0xNi6bmdtzJ0/OFhFU23p6gTIkdXptt9hIdcb7fWCNl7YKooAWpH7MIEaBEVg+TLn6vp+iEMl+sDr89xzP9O3Z8BVOjKzCLEBcgYJGR8B6o+Dby1Yf+L4+C8YR47rrUc48fUUTZqK5ZTbcMrEoiIiNKrXMiNJldRDyukxosOLbbqEJtxtC/lCFZuKbHf27bHbdcc3VdNTqacLvT/E/leo/E5/Vwz3e0cUYa55n5nHRIa2uNpUkycsZ7jPiduJHawxjmBaw458joaE/SUki4953P23E/lDxRiDD+E8JVCh1CRERLgnqJzZyzpVbZcj2bd24isRDltZ5U+UCZH0/0smo/5eVH3kRGPCx/jJjxadPq8v8A5je879KvL99Op/oHWI7fOKpWI8JrZmU5sK9t17kW4hja01S65S8QUvDlUXImx6fJcjvN7Ea7aSUREe87lsuXeOROV6sVCYuRVKpLmu5iVmkOKc+wlGZfZYa7k6rsej44RIkOfJ5rPsUZmV78NpFYdmL8fGG3P7eX1/8A5H1X5Gnpzqsfw4sbvznppJX27Q8wnUFvjrCrmD8YVPDbjfUxZBqjq4KjLuppSe8sp2v3pMhCbNttvTHs1l8sJW8OXb8p56+0I7itRzq+x5w7r8Hv4KONOWioNVCoOfEmGsxKcnPWzukR2NLaT4nt2nsCb1r3smtbW+Lk9DolUxBM+L6HT5E2QuydNls1mm/fYjt7R1zBXwN+WTlAbRI/Rt2lRP10xJEai4mSbkezu2XH0d5PME8h/IXQ0UfDdPj6qO09pk46o+Jmu1z27RoUcpMeqZ/iuH09Q0pzed3GXH2GOLJ1tLTwpMbdNOntSu7Q8hYS/wBnxgfD7ceZjCZNrEjMSnG1OEhu/CyUkWzwMx3LCfwdcB0vI5T8NwomTpJ6ns27739hEY6RTKdVKhVFzJHQazdlStnHde40E2o0elt6bklCF/R2ns9Q5eMz8pmW8W7aiIhEp9Cp9Dp7TemhppCSSnLYvAjsVvHx2igxVQHG5DVQ00Ouo8jxylcthd5mZEKTEGK6hVJiG48d3SR2s2zdx4fmNXDqdQb5pMkN84hOp7KVbUr7yPgZcS2kfhxtF/qGfD9yqRV5EOOuZVOqd7OVSSte5ncv8hRVef8AHExqPprWtDmopzhe2w7cCMvvGhxuxT5EOPIhyEI6ObT4/Z37THHKhyhR6XUFw4bmqvMhKVbDJV95H3W9Y8n8v1EYsPCfEvT/ABuCb5OcfSVjyC5VJCIfONaPEUh5Tey6u9J3IzSRWuVrbR3uLJjw+TN3Tc5xkbNLalb1Gewt3du7hwXFKcF0ttdQxJUERFy3mkx5ilZNJ1wiSSL8UqO2w9hnbiNTUqlMboa6W3I+TrSjMnN2rbjI9+3fs3j5f8rlth6am/2l3dNXn1Nv7RKLjeRHw3zNxvprzpUlSu0Stty9W0hEfqrdQjtNyPmbJVxzEW6/eMZV0SNN6O320KzN9IUsbEVYb6uR/Enf6h8FHWX5PqP08O3Ke046Ob9hbeYZblD/ALYwXU6e3/eEMm822m11mkr5dveRGFYRxB8YUdGp0FtKNtz6NjIy9ezuGaxNNkR3HY+otCO12rkojLx4Wv6h0zk+N6/u56Y55zSfLgTlQbcb1NRC89vw3flYV0me22379IVuIybw/VJFPcz5MxuR1K2Zmz3eBmRnY/EUU2uR283WI99g/ROn/wCfHW8eHLe8UtxnytJtXc1PKeaK92tt/rP5hkJtec1F9Z2PRGfPEMiqTOZx861ovmyq/HYPQp088XLfqHQXKq45850A7Eeccc9MU1KhzJGRvsbvf2jUU+C3Hb6zz+kM5o0pe1lhEa0/KC0bWKdUj9WB8Z6fVinFouX5Wm2M/KkajgblVBxzyYrXpOn1gmKLbSZEnTbFHMndZ5QRqlV22/nPq8Bl6liBv9YgdGPFNnLn6iKL+RUW28/WDP1HFUeP8509vRGMqWKnPm3M+fpf0FI3ziY5qOOZ8/8AUejj6L7l5Gb8h9Vah/GGp82v39gZTiBwSKjyV48o9PaqkjDc3mUhJONvNtmsrGVy3F4jNJ8pp+ejtJF/TpX2wx/UXt9tWxXvmxZRqnqdZqDEJW4H2ZzjbgTjqvTqJ+26Od+0CVSBm49Q7AmIl/XGNsTojPyX6HxIbfFG1L1BLakDKaN63hbpfEmJV5kOQiRHkLQtCuipKjI07b7yFMl8GbgjS0vQ3Jz8J3EmH+b0/EH9pwuzmUrrUFfgrjYtxH3j0xgflJwvygU9Eih1BC3cvWR1bHEetI+cbUhxsXdExTVKHMRUKXMdjyGuy42oy+0uJeArNeTC2KLPpWneCHmLk0+Fdp6VLx43n6OVMxn8Vp/oPRdDxHR8SU9FQodUjy4605szLhHl42Pbs9oymto8uWa2qn2IJDik/qw2ZcDFUACUDBK3AEKBBSvzCQBkXEGEgAAZgiKwIzuDQYDyD/tEZunQ8FU+/bnSZH8DRpv7M5faPDBmPZn+0Wlf2xgeB6Eee8r7WUl952Hi4fQ9DH/BDy+q/wAjrfwa6d8acrGF4enn1q9Dy/8A08zhn7CRf2D6oq8794fMr4IhR2+WDC8yRIQ0iPOkSFKV9CMpJe26/sIx7Nx78IKn0tt2l4Tb5xL7POHE9BPfYrlmP7C8RwfkZ98Q7egxXvTs2+P+Ueh4DpfOJjiHZak/J4qVbVn38bEXePJeIqxVMeVx2uVyQta1qPTbzbEI3kRFusW8+8RqvXKhXKguoVSYt2Q75znvsId2+DPyI0/lIhy8SVjPzGPINltKVFe5Ft2bdl/wGXT9POW2ns0xVxR3ec6/1edtuOvqul0UmZW79m6wxFUlNuR+rHtjlt5LW8N09cjD8eO7HQo21JUlJOoM7kRFYtpbeJd1z4Dg2Bfg840xpiSJMmUdEejrmEzMeeUjoEreaUntVsMjIt20to7s3R/p9d9luG/PZyPAuDapjSuNU+G2vItR5lbiSRFe9z2EPV+COTDBeE4fM5khqbU12TlZTnXc+4tu491/uFs1yacm/JvIkU+RVJcrmTmmpttJNEk1XIr5bWKxlfbssW8WsHGVLpbiHMP4faiZJCG3HNhryHszX/qey4zjPwjtHdz5Jx18TMqKpfB1rFQmIbbjxGo67ZnnHiI0oPwMjO5FvLvvvCat8GXk3hx1t/pohqRsUrnTaHcp222ymky2+I0NQr+IKxDmt1CYvVjyO0lRlmbVYi3cLcPXvFe1TnNNepnX9a4tOa94c09RNfqHL8ecjPxhQ49Dw/jilIjxOlo8xcbJ5e2ylmRq2lfYVrFv9WKwZyQ40o+INPUjyELcYb0Y7illJWoy2pJJGoiSWYzUZF2T4Fcdrmyae3I5u25ziQvopjx0qdcV4ElJHt9e4d35HKZUKXg9EioYfW07ImOuZXm0arJGSUpuZdJJGRXMjPZmMgi82jjfw5LXjnF6+XkGoQpFPmLhzMmq0o21Zb2uWw95FuPYIo9y8pOBsL48w+un1xxqIhCjcjzE5ULjuH55X2KIz3ke8rjxJXKU5Q6xLo7kyPL5o8bfOI6rtOkXnI8D+49nC5+J1mClLbo+g6HqrZq8LeVeogaHAlxQjOuji09BYpd+cbDpyv4xTNStPqw4qa22GhOXJ/jEVyZ+scEJc3U+oH41IkVhtbnT0kdpXj3Fb2BpaqHUtSZD5xH6KFdlXpcNgwdRwjMmOLkdBKM3pbb3vuHUpsSR1UfoIQ0nq28tshWL+gzFdccjtrbb9H18ffeNsFpp4Uy49x3cseKRDcXD1HUIQo+rSo8lz3nbdtFlh4225DTnoKzePERqyw55TT+sKuHMcbc6zoD1q+6rzJjjZ1l2rtyI7TbfVZPb7R0fDJR5mB2nI/nyHc30TJREf3lfusZDi1GP4wydZ3J+zbw+wdv5O4rkPDbsORkztSFq+qS0pP8AHaPM6umoel0k90zBdBj/ABouZI/e4fj77Bccole5nHQ3HmLa0uklxvYaVlbKaTIrpMt5GXEiFNUKy3S216bf1uBfn945vijFLlQ+p77ytb7BzY6c7Q6801ivuehcG8ptPxhS5GIHG3eetPMU+rR9MnW0nYzbey70tuHckmR2SszSYxmO8KyKFM/Sij1yu02DIyR0xaLIQhtlZuGaZKG3SUi6TMiUnYaTIjLYQ4PhfH1U5P8AFkTElLzu6StOVH1DJEuOexbK7byMt1yOyiI+A9MUHFuC5GE6VHqGJJE2mYlTJbprlWj58q0GrNEfeSRoS80myD1DNSySaiMyuY9/Bbg+R6vFq248M9iyNI1F40wvIw5T+aN88rDdQpqo6+c3I1ycyVESUqMzVex5TMyvbYUJma3UJESY3MhR5EezlSbpc4sjLmzpdIiS40vpEaVFcjMjIyMiEx2TUMBzGsN4oqiagisSJKafKbsTaUGRHzNxKzPNmStREWYyURGV72vAXTXKfMdqmH+ZIp7tosimyIpmTRKJJZUZTtlOxGR22bb7S2bzjizzJlu2JznQbbkLaXmPmLirGST35UqPYZGV9hXK24aVEz40jzW5EfRQhRMvNqTsdQRcStcjI9xltI7GOLU+JR8NzJsyPHkS6ZIyMuR5FSWtvVIjPTbbdPIk9qSJRGVzMiMy3l0mgzXObtR4cjO0hlbiUyrmay2ZEqWRmolFa1zuRlxuOO9OK8XXiF83jrjuOS86lZafMU509iuyoyLMR22EZkZXt3iGlmRIyU9yRLRVWm3c1UUlBOutmRmR3SREpSd1jTYyts2hLUqPWIaJDjaKhEkOajKW3ErNlZpt0Vpta1uB3+8SHUTHI8iHM/vrrnVvJUbZqbMjzETibWWR7SMy777doiITtDTiFyPkmQ47TsdpLaXlKZMurX0TWlSCIth3MyMthkYS+/HjttOfGnOIS1GlSm2zcyrPvUm5l3Hm4+0HPKoR5EeZDbQuPEj/AC5SnDJxd9hGRpIyvcrGRltI9/AQ6dUm225EyHpLjzVGl5voG41fblNaO7gZlx3mJNpdNS44465WKg7NaylzNvTQRxSPYoiU2STUk+idjK5HxBT4UfniJFUjx5amtN6Kp5slrZPaV0ZukRH3XOx3tsMQX3/lDvN3JEiP0FR81rNL4lY7HcjI7lfbstxEhlNPb1XJnTW6ktPUe7Nt+QlHctp7iPeCpc6dT644ul1RtcRcRXR1mVWUZERpUk7KIy27DIyMjI+4RHpciHHkfHnxhLQv+76LbWo0juIyMsxX27SvtPiCee5vIRQ5DmSE0olKlKeVnQSrn2iIyUXgZkZEGpEyHIj/AChtciJl6mQzZxFr7FkZWuVy9ZbbgciXXObuIj1CO7LjrbzMvKbIyRf7dhcSPiIb7UyltokR5jSGpfS6tsrKIj84t5H7LivqL8zC7kiRHjx5bUhtClNqUvpIsdzTYzK5Ft2dwTHqseZDXMw+41IaQrTebeSro5rbDuVyMr7NljE6UmV7Cr8iY2vm7aEZFZVJc7jtuts4mYRLNv5vt7eiK41/I9SH5VaczifR9R93EMR6i45/eO36QsxmTcheo5puCK69zdzyn8W0SpJtudXqdP0vfgIBr03NOR0BeFJBxptvJIj9DzlJT5x/fsEV6TDkOc3c6HRPpelYHI+TufI5CNLzu+3iITkiHI8nnQsb1VlDn0mPI+UN5/oqTv8AtK1hVlOmQ3NOQ3qtdrNl2pLZv27xaLS5Hc6txf1RHfejueUbyekr0haFXnqYenH8n0xQ1Gox2/nOn6PiOx/DI5HKp8G/lgrGCHG1/Ek1R1TDsrKdlwHFHZvNuNbRkbZkW2yUGfaHnPO445qOdMejGTnG48NLU4TpKdecc8o52w7BpsiqOacdtf0leiLWmw48jI3IbQNdSoUeO3px20IR6KffaKTdMRyR6TRG6PH/AGq+0oTTSJZoDSmxkvx4qOrM9WsYOd5UdFqaOrWOeVPyn7w1xypKCZ8TABEVgtKRsqUggsisCTvC07wRspAUCSQMTCoA7GARXBCQApBgK3Ai3gJrZh+xCGyYmEdxaALEEJ3CQaW9MRybEqizhxpGoEMqbEyKfWammgWgGmO42H0o6sOEdwhS/mxIhyWBXuI0xayS6sVrpii1TIksO6mT6AiqD0c29QBpIr3V/uh1Lwr2HerDihaFVmwWoLI2G24+o25nX6Ipoq9NvUElMkXEgy+bDOk2HEOBaTbbcAIJbjbmmHW3dQBXyj+HtAkI03F6XmAFG2EqSASus0/P9EL0HOcL1P4RdRGkL02xETqOdYJc3T+ghAgLf0+rj+iKLkGrU6txzofeJi2dPJ5mfsiubiuNuampn6QlOm45k8/J2fogJrr0fm6NNzp9lWVIiWc1P2SEkJDSOZt6mmha3el6glPWAI8V9zUW5p5EIulOYD4y/wCIkdNCFeT22VcNSZLep1mdeT0RSyJXzen0EKPKI2JUyS25IW432F+b6IjqdEU3Q4w7qCE6KNYfQrsApRQ22+rcXq+d3W8PEHTlNufTUCD4bcNsTW4khzO422vofR7PrER1HzjjfbAN5wFIb8o2DSf7MEZXFFkWWIplYWbiG3PKCE+2AYyBOk2HQZlYAxkBmYWbYQpIAJ/ILyBKQFOADU2Hm0AmXL+UCyUAMlBZP/NiKrcCWsTtGloiV1en0QWYxAZd0xMQ4LJEvUbDC0iYpWoDZfcjuIcbyLX9JNyAVxq/V9gBKRKfS5IcW5pozrV0suwvs4BJs6YrIa0vAElOoHFq6sPxqXMcb5xHbWtHpZdn2iA2yUdv+8Z8/mi2wynnGIITbfYac1FepO09/h/TjYVLjTjflO2OsfB0wO5izFDrkyO7zRGlFzJTc7uOJvsPuJNzttsYre3GFqV3Z6N5ecKuUfkT5NKhprzuw0MqSpJGeottLh3MuJGR+Ftw82Pw3HPQ6fvuHs34VUuRMwPhzD9Pj50U95ClZbX6LZNllL97bbgfhs8jTmqg44uO3HWhaPNVsP32Di3xdXDajjYZqEyQ043DztZvNURbPVvP2bRfRcKw4cxpxxuQhKFF4bT4bdwjU9VU5u7HjyER19pKkq7vex+wMfGVQ54hyRM5xnbLMnb0e/dxGV8mT6bUx0b/AJVeS+oY8wPExJhttcusYabNLzLe16XAOythWM1rbIsxEW005yK5mRDgmHqDWMYVWPQ8L0eXWKhI6TcWCyp1xZW7WVJHYt207EXePa/IvM5nR4Tkhxa3UXS4reRoM7kR+rf322cR2fk/iYbwG5L/AELw/SqZIrEo3npDbJEt11zvO1iue4i2XMztc7nXD1vGk0nyrm6XlPOvh525LvgA4kmU9qucqEhFKWtwnE01lV3Eo27HF7SIzK1yIrkdyuPQNRZo+A4cTD+H+giOptntHZXq9Lx9fiOkTp9QpdDXWK5IWta09Sngkt9yIrf5fcfIKw+5VJlPjtuL1XXsys1++1zPbciuRkZEPi//ACD8nmvk9OtpfRfi+kpFOeoacucTHGm47a87vay3tt79/r8B1jBWFW6PD5xIyZ19JSld/jx9ViFBhilx6XHRMkN55C0+Uy2K5H6yt6+I2UmvNuNob6CMlsyU7d3Ej8R6H4LpY4fqLzuZcf5LNPL06+FmbrbcdbjfRaR0fQR677yHPp1TbcqC/ljWdDh6iUpuaiPdxv7bC3rtX1IbsfpraXZKk7isMTIfbjuK09JC0Wyq427iH0M3eXEEViX/AGgjTbW6trsqUo0IUR7ulw4Ft7j2bSGqw3UZFQp7tPbyI0usjpSq5psRmpHcfs/K4ySI3xhqyHM6+lmy7i2bbWPxFlTahIp7nmNecnMq20hny4rTVusUlDmYb+NNPpobJxKk70mmxqL7CMj4WHl2oMt0vECnObodic4KQ23m2LaMyUSb9xFsuPR8usQ6Xh+c3UOxpnIZVsMloURGZFbftM/YPMuIsVU+uSI7cOHpZOr8LGq5WHzX/kfU4cnTca2jk9v8LiyVybmJ06dylclbnKZh+pyMPyFtSkQ0akdSjssi6STJJFtMiuVysZb7DE4QxjiClx4mH8UfKGo7eml7Lt6BZSJW3jvvYuPfs7rh2b8X83rEOHIkNIZ03ktpMzSVi2l32tu4jjnKHHpcfEE34nczwnXDcTmbMjQtRGak2PbsMzHwuT8xl6no46XL31L6HD0mOmabxHeVpKVqZXG3M/nKy+5eAjlFjyHNRxvuzDGScWuUdyO5IzraQnKro3zFx9Q0aa9DmUt6qU9xDqEMrUrLa9yLj3fgQ8anS3y5IrSPLrv/AMdeUyhYrxK5h+lyHKXIQ07+r4XLeZlcrHYvchmsJ45qGLG5ceqaXOI9lJUnZmQrZtLiZGR8R5Zx9yoYkxRUJbfPF8y1FpZbTYiUi59IzKxmZlbfwGx+DNiWoSMWLw3MkLd5xDceZUq5mk0Gk1J9RltH631P/gs9J+FnLuJvEbl890v/AJHiyZ/QvXtM9pWHwnKZIj0NrFENxaF09wm3vFpw7EduBkoyO57LGPOETlIkNt83mZ8iLd57vV4ezwHunHmGm8SUOp4fkN9VUIq46u9GdJkRl4le5eJD53T6JMp1ZkUN9skyIshUVz66VGRn6tn2DL/xPNj6jpZxX+VZ/wD05/zfPDmrkp4mG+h19ysSOb0/puu+ikz/AM/yHVMH4Kbhx9SR03XrqcUreq9rbD2WtfYMZycYdp9Pj6jjaFu7Olxv4erYXcOnu1jm8NDbfbR53gPX6i3u1Twr0sbrzv5WTTUOH1beTodr2Bh2ox9MZlyquOOLc1PO9m0V8yt83HHFJ8Ov1OLSOTf2giqnR2+s1Mn7wxcvF3zfQy7Mv+R8BSTcTOOZ9Rz63S+8bR09rML9XSvdu52Ko8dxem5+P9BmatjT5ttzJ7/j69gxU2u9vrN4oJ1Xc/WDtxdFH24M/wCQ/ZpKnipxz5zJ0ul3qGXqeInHHF6YqXpTjgZy+oeni6elHj5epvf7TG5fzjnbFpCnt++9IoUkHmz0x0OV7N5HvhkUel4fj4P5TKGuW00lDLcyPbot9kzWlXEituO5kOm1jkO5B/hAUdeJMBzGmpaFGnnENRIWk/po437j2D54tTnG8g1OCeUfFGB641XML1yRCkNKJWVKjyLtwWm9lF6yHHl6Gt5507S6cfUzXtPeGz5WeQXlA5J5C3KpD53TEKNKZjN+iXA1pMiNPrIzLx2jmiZDbnv78B7JwX8NSn4oobuH+VDDcTnEhSGWZCUkcdWboqNxCr5SItpmWwxSctPwPYcylr5QOR+Y1NadTrOQW3CNC7lmPSNNyI7biPZ7THPNL4u2V084t3o8utLcb8mFlMcbFU8qZS5jsOY2tpcdRtuNuJMlpMjsdy4GR7LB5E1twXmq3qLtiouOC1jS9/WDLNrD6JLjYyvi23pl4ti28HicGch1XU8oLVmY2Oea8XdjyRZYkvvDrahCQ6JCFimmiYhzT8mNNhHH2KMH1BEyh1SREdzZlZVbF/WTtJV920hk0OB5KxXXJGos9g8nvwqqPMjtU/GkddPkIulUplOdhe4iO1zNJ99zsO5U2r0usR0TKXMalx3U5kuNquX2lsHzSbl6Y1mEeUrFGD5CHMP1h6P6Taum2r909xnuuW0Zzj/9WNsH7PoUZ8TAHn7AHwqKXVNKn40h/F8haf703tYvsIjMt6bntPgVx3SkVij1yGioUuoNS2l9lxlwjLx3XGc1mPLCYmqWogQNW8JUKqhl8QSjAAAJymFoQAlIVfq/5gHgb/aHztTlHw5T2/8Ah6K45/8AjHi/9HEeSLmPZ/wq+SXG/K5y4LkYfbjopUSlxoapkhwibS4lTilpIk3NRlmTe2zaW0VmEvghYPp+jIxhV5tYdR0lR2bsx77N2W6zK9+JX7h7GHq8XT4YrM93Lbos2a8zEdnDeSF5yPUGubuL5xmd8jtPpElJbu8r/aO/UvCeJKpk06W6hC1dpzoF43vuIvaY6zRsB4TwfT0N0uh0ylRUp7Sm0lsPfcz2n7TuG5GM6G24tujx5FbkfsU9X/Eez2kPPz5vXvz8PY6Wn6XHw8srTeShtzrKpM1Vo7TbKbEkvX3+N+4dc5NqxVOTunyKHhusLp8KR1z3SIzuktppuRkkzK5HxP7Bg36rjSR5SRT6PHy9FttsnXPaZ2IjFW6w303HK5U5svTW2lWYrIuVjMitbv37NvgMKdV6c723tS94buucplDj55EyoLlrWrU6Tl81zMzPbs3lcy2GRcCFRh7l8j/2nT221tNc3N5lxKblnbPMZXOxEZp2F35e+xDnbOE9Rz5PT86/10pw1mn1JsRfcLA8COVCPzeoTHcnnNt2JCS9n+o0v18WZfouflqsRYyoeIKW1jSRUI7USoRTjynnHEkXOGDyqNVz2GZE2fqUR7bipwTjjB+KKpIo9PxBT1r0SU44pwybTYyI7K3GZHbYW8Q4vJrhOO2iP8Rx3UIc1Ouu4V9nSsozK+wuHAu4XcejU+H/AHeG0j6rZFltu3EQynraf9rfoN/bfJqWE47a+cYoXIdWlCXEwYufNl3XUqyfzCW8Z4bjto/3PXUF+a5OlbFd3VpIyL1DIpZ/ZoDhMjGetyfTSv4/FHya7/tLqkP/ALnw/RKf0fm2Tuq265py3sXrEKdj/lEmNr5vij4vz9pMOKlGbuuajM7luuW2wpENh0Yz1Oa3mWkdJjr4iDM4qhWOsxBXKhU1f/NSDMv4Ssnb4EMxjKnx48OO43HRnRdOVOzZsO3DYNQ9Kbb/APUMjiKbzhzTc7Hm/S4ivO1p7tqU4+GRkJ8BWuvfrBfLa+cFTMjdsW0vM8UFToaU8G5bTgiq3i0QrzTdbTHXcO0mO3Q4nZ6bKHFKT5xqLMOKm6Oncm1e+MKOuj6nXQujlVv0ldk/URkZfYK5KdmuK8clhWac25n5u3k87hv+37tw5limE5D+UOdhaulu2d27YOoTUyG/KeKk5fwHLsarkSNVxvsI6Sk+Hfs322Bh8tck9lY1SafWIa/P6Pa9/wDIc/xBSY9PkL0+n0vSt9w1uEalzeqIhyPJO3y/RM9n2btgcx7gqoc81IcfWadupOXfxP7iHfjvwnVnHfHW8fyyuEanzORp+movfuIvEekcBOSP0TdrEjsSHOj0dmRCcpK28DMvu9Q4jgzkvrlYqDTchtcSP2nnvRIuCS4mf2Fe/gO34qmw6Ph+PR4bek1HjoZbSnfZJESS39xXM+/2jm6u9bTqG/SY5x+6WHxfXXNRfbyfW7Pv4DnM+o9tzUDtdqrmo7qOZ+l5wxFTqzkxzTbz9Po9Hzj7iLifgQ6un6fjVy9Tm5WSp1Wbcc02/q/6cR2DkVxNVOTeHLmViqVOPRKx0ZEOOlJuRjNORMxolXJLqSsVty0EaTLs2zODcCUvD9LRiTFjfytfSZjqVcmi4XLzjO9+4twaxBX3Kh/ysvRT9/uVxra8T2oxjFWa7yOyVzlFw/8AE8Sn44ri67HqsEnGahBoriG5REaizHbN1iSK6k5SNKr7CIhh6S25yZzEVCHVEVPD62TU5KcgmchBqzKzrWi10qI7GZJOx7yIcik8ptcwPMj/ABPMWtGoanobij0loMulciO6VHssotpGVxvsF4lpeKIciZS5EubEzNqnU2Up2RNafVvNK1uknT7sqbHY7kRj0sNJ9Pv4fMdVxrkmKusUStw6ppVCO4uOhbK1SGUq1GHUFtSvaRbfv27biUxObw247IkartMlqNxlxmOaERSM79JSL5VEVullSRkRGe3aMEmmOUOYusYbj9TIspyDqaS0OkVjW2olGSTNO9JlZR8SO5jT0DELdUp7tQpbjXOEJ5q5zi7ZmaDtlWnYSTLdfjsMt53rfH/+HPzb+PiqO45HchyITrq280fKorSEbsyFXso+8iO/GxXF4mquaaIbjfQkWzPZvJbberw37N99g5vzpvoU9tvqo/WOMuJI8iy89CrEd77b8eIdpU6qU/PHkc3l89kGpUpXVarXm5kpuWci2GZERKIr3HN6a/qOjsutyG0SI7jS1xFabjab3WsthLvcjUR8S2ke+1xXzP8AvBdQp8iOiQuzb0VLKb2Lzt6VnfiVzK+4UzErU6uQ58niXU2nKV0LMrlZZWuR2PxI/sE46s5zj+8IRLXkU2lNj3la5JVe1z38D9YiYW5o0qZIqHV09xfQcRzpnTyGpBKvtzWMvOsZHs43vYMvw5kiQ0443CkUzKbeVy+ohfmmV7pMyttvtMjPbssHJcCZHjvTKO21zjLmeS88pCFLLfsSR/cQqSkc4+WNttRHsuVyOlwloX9JJ2I7+srkIRzW7M5ylt/E9QczxFuFpvR21FkQZbSUV7cNttnG20FDU5T29NxxbsRepp9jo3O5qIk9/dbfe+24qE1D5P8AO5GvLNpus0nfhxUR9wONUo8xtfN86EO3T0m8h7dlyLgZcPYCNplTOPzd2HMyZJHWZkqWWzfdCi7J3+0Vs2O5T+byKe4t1ppRJU45IMiWjfcyIrGZbeAktSJEOPzeQ2uXEWkkqeU4RL7t2yx223L7BHz83cQ43IdkRNumypwrbeOW2/uO+wTEKTIOTY8jrI8hC1/q9S52tw2cPDcKuVUJEyOtuHzePN1CTHzdNC+8j4ke8POttuOc4b6Dv6xOw034CBINuRk1G8i0K6OVWxZ3twLYfHb9o04qbWDL8jptueVa6KujYknbhfx9ghSXpDfWON6rWXpZbLNPgZXDZSHJDjsdxteqhOVvonu2b9vSts2/fvEdXPKf1ep9FStMrK79gvEITSc5vH5xHzrQ6rK2nLtT33LbYuO3uEF6Q25I03Og77924R1SZEiRziPIdayK7OwiV9m37wy8tuQ51jeRXpJ/HgZCyhbjjkPPzjP5TKlOW5q7jLw9dhFOVHkeTc6a79Wrf9wWbjjfV6nQy9lW7aIaY0OPn020NLzeantC20S+hvw8fg8Q/hT8gfx3hOGiRi3DSV1WgqTlzyDykb0S5nudSRERX7aWzPZcfDtTTkdxceQ2pp1CjS424kyWhZHY0mR7SMjKxke25GQ+6HwROWJuuUdGE6xIzPNdWnMrbxIj4W3fgPAn+1B+C8vkg5Vv+1zC8NKMK49kLceSykiREq2U1OIIiIui8RKdTv6WqVysRDTp54T6dndmpuNvIsGVp5Bt8NpcqEjq+xl6X0Rz2ksOTJCG2/3vYf8AQdoolOj0+n6bbaOz0lekNrsMaNKb0xBWkT5Z9YtwQHjFYaoMzya/qjnldYb5wN1Od7bYxleV1iBrj8sbqMkBRJB5SBjdkAWhASRXC0EJiAYAVlIAisJASYMFlIKIrgEmVwkO5SCcngAejmHiWGGg4kWglORvBq88GktTIAtOmJVQ8mm4J6BHy/zidFabcFoC0+TAQvUcAdV82CjF1gkRppfwCucSLmY22KpxDf8AMAjmkGggpZAkkKCfHE9vrPKCDFVpiwaW24LQH2g/k6sMoT1YeStz5v8AeFoD1Me6tfV/6hTyus6wRoTrbbi9QSXT6z+YSJKFabaAbZ6bi3PPX2giMbnT1M+QLd4i6so0FvUcW445/UT0L/WdMRoqW9T64mOJb0+rBCnkMudPz+l2RGdXpidJNwREMajnWOdAUXBp4POKbbyc37YQ41855gWx5TyYBpbbkfJzhzOtd/3Qg39MOy1fq+32fYKZ5zT3CNg58nq0dXk9IVal6gW++44GFKFNpgeYgpBhjMQcQoQk8bfWennFrTm+buaghw223PKCwUj+QTAnLqzjba22+ghacqsqdqiO/H7hVPP6jn+H6IcU43850wwSOsFlQIg04TmoLBBCO/pufQyAnaMpzU6vz0BttfWBaerc1Gw4tlxzybf8IrJsl5DbnzYaJgOx2XP1n7okEgQlAWYiukJ0lOm4Iq9wBBFcNLSFrIGAbJGmHm3ARbwlwwCs4III7gGdhGw4kw608IxbgZGJFkgw8hv9YIsdwTlaemm4nYbVp6nVhDxhfV+UCXi1PJth8hCcdE9qs1Dm/N+cLQ16Oy3vYRiiC/wdgGuY8rCKPQ4/nFziUrY3HQe9Sj77bkltM9m7aKZL1xV5X8L48VstuNPKmjMzJmrzOO7I0k6ilNpMySXeoy2ER952H0S+DByLN4Hwu03UMj1QlpbqjjidnasSbey5ewcCrVEw/gfC7WA8Px87stRc6lbNSRuNalH47bFuIitbYPUXI7ymt1zB7VHqmlHqsRluCy5ttKjtllJRK4Kve5bb2I+I4o6j1qbr4268nT/p76nyofhMFH06e22210M+ZSlWNJq3K2HwyW3ecQ8sy/lHyjsLRdKekd99y+zcO48s02RijGkijyJHySJHzdrceXja3EhwR0+s6vphMI2XDjNx21uaaM61Hl+iVv6hLUOnuSHXHG0IWtJZVeJdwa1HADc0+sDRt0fAtf5nkj6mRebtJVb+n2DpGN+UqHD5M6hUHKgiPUGm9OK4lWQ1uXI0mnbvIyLxvYeap2J6fR20SHJHTQrMlKVFcYPFfKPWMWTEuSJGlHaVmZZT2En3ns2n4jC3Txa22v6js+nfJFyo/wD7wnJ/CqjbbSKhEVzWrRcxdVIQkjzp3mRLKxlfZe5cBc4YwC45iDnjjmk1T1GlKcvaMjsZX2GVt97WM7jyn/s38W835T8UYbccXpVWglMbbzWJLjDybmRHxs4r2eoe76piCn4LociqTOhkUtzKneo9p2vY+4zH5J/5PfP0nXWxV+//AMvsfxmsuCswyGOKzIbmU/DdLbySGlG4pKtmZsrXvwO9+O3YJ6ZznN0OOZGs6eknNf77FtLuHF6pi6ZjTHkLEDcjmWdOXRZUoysW7eWwzv6tg1mLaj8T0NcxxxfT6OXeajPcO38f/wCS/wDx+CuG9Zm2lOo/D/qM24nULyt4lp8eOhvnmqtaT7KuyZcDGaZxNqOI5vDyekpzzfUOWxa1M6chxzOvYr63gNJTqu3I6xtzIvL0vo8Rn1H/AJR1tu9IiIdFPwWCke7u2ztWmOdZzjJ9XzhEcekON9Y46vP9Lh/QxXRpmo2Linx3HPqZvaPAy/nOuy7i95dNOgwYu/GE6v4p5vyXyIbnTlxOrSnipszsVj8LjiWDKHMxJiCJDbc6C3kZlKUV8hGV9+/Z3DtM2kx5kfm7jefP9G4xNWw5Io8jnFPb0XUOEpOmnbfZYyPxttIcWDPaImLeZddePir0lToLeE6HqQ5CHerNOVSishy1yPwuRW28Rx/lGo9H5nIxBT6g07zhRPJbS4XRJW08xHc7kd/YMWjFlcmZ9SqSM6+k4nNYlbyIzIiGYqtbkda3Iz/vKPpcC8O8Tji9rcYTGPj3XaqbHmR1tyG0LZX5v+fgMu+w5hORzyH04687chn0m1EZHb1EewTGsSuR4eo43nQIkua3WG9TzHej4J4WMeh0sZMF4tH1LPNxtWavOeM+SqsYfmc4o8ddQpUhXyd5tN1oI/McLgZXtfiRXHUfg18mUyHiR3ElQcRnjx9PTTYzQS/Ej42ItgTykyK5hun4fht547Utt2Qro7FuEoi237iMjIvEYKNyz4kwXUIlQpchC16nXR9uR1BbMqiIyufcZbh+u0/O9R+U/GT00+bRrbwf/wCNY8UfraX1D1DX2+byHe30Ffd4eJjx18JChUun8oDVUpbf/erOpITwS6k8pn6zKxn4+sdNxvy1TKw5FmNuLiR6rFNttvUMrOcU7rXvcth32bxx3Gcz4wj84mOLkSI6syVKVfZa1vURW9o+c/CfjM343Pu8+WfXdTXqMfD7hModQ5vDR2EOrT0hNXWf1jn8QwhVtuO31fo9H7tn2CpfqtQmOLc7CPfgQ+s/STby8meuintdAqGJI8Nvq3P9fG/5DJVTEmpn6zJk84UamJkjykhf/pC00jq9RxzOj6Q2x9JWv9ubL1037V8GHq5qdZ086/S3+/qENyqyHPT6YtqbR25kjm8OG7LkI7LMdlbq/wCBJGf3DrmFPgk8vmOJCG6Hyfy48d1OZMipOJjNpLvUR3WXqJJn3jorStfLinNe3ZwJxcxz5tYUunueU6ax7bw3/sxuUioNtOYs5SKVSvOcbhwVSVp8CWpaCv4mnb3DpNL/ANmbyZw3EOYg5R8VVLJ2mW0sR21+BmlJqIvUoj8Rb1KI4Xs+bJwXP1eQJOLpj6u0z4BnwZ6W38swfLqC/SlVaUeb90nCIvsFzG+CD8GSH1f/AGQUh1HaTrahmnwvnur2mK/qKwj0ZfIgmfqAsn7QfYZHwavg8R+rRyJ4PyfSpraz+1RGf2mEr+Dr8H/T0/8AsUwV/wD6dm/25b/eI/U0T6Fnx9SkGSO8fXeR8Gv4PEjqnORfCX/06els/tTY/vFBWfgd/BrrGTU5K4MRaOjmgzpUX7SbcIle0jD9TH8p/T2fLBiZIj+/ufiOhYF5cMcYDbXT6HXHWoi1IVzVSjNq97ns3lfwHtqtfAB+D/UI6m6X+ktKUrsuR6pq5PAkvIURke7aXHeW8YGv/wCzgpWmpzCHKnNadzdFuqU9DqbeKmzQd/Z7DEz1GPJ5RGK9fDzxymYww3ysTIlccpfxJU9E0vOM5VtPLPbmMth3uVt24xyeQ05T5C47nTyK7SdyvEela98AnlvoeeRR6hh+utNXVljylsOqtwJDiLX37DUOS405DuVzCkfnmIOTuuxEI+ebinIbUXEzU0aiTbvVsCOEx7V+d6z3YpqUJrbookOGVtnST2k8S8DLgfgYlMyBWaNYtyXSFiSy+4384KlD4fQ8MLUbUu0UWofrBaMyW3Bj25AsIs7TGE4/2dePO05OB5MgUzEzUEnXGMw6q3hZa4UTwq+cB5uQCeS2bluNjSYT5S8WYLkc8w/WJEdfaU3mu2vwUk9h3+0ZWi0quYkqCKPhulyKnNX/AMPHbzrT4qO5Eki4moyIh2rDXwXq45pSMeVyPTGtilQ4KteSrwNdiQk+Blt9Yrw5M73pXy6hgL4XGH6g2iHjiG7ClosnnDKc7SisfSURXNNzK24vWO40TFFDxJHaqFDqkeXHkJzJU2oj+0i2lbYR3ttHAJXIFyZuU/mcOhyI68ppTK546bqTtsM7nYz7ysRfaOD02DyiYPxhUMN4bbqq6hT5Wi45DSrIu/SbcVvQWZBoVt3ZjIj2baXxRVlHDJ4fQsi4g8vrHBcD8ovKpT4bUfGEenurQno5tjvHtGk7dx2Ir7yF1UcW4gxB8nccyIWnKpuPcs35n9o5JvENI6aZ/pvq3jqj0fPHbkIlyOyltvaST8Vbhgq1jPEFcc5vHcW00u2ZttPD17+PAxnqrVaHh9tHx5M61fk4rKbuLP6pbu64pnq9iisN83p8dGH6f6WUlyF3324J8DM7kM98u9vDox4aV8d5XdSqdLobepXKoiOtfRSylWd1W3dlLb6z8CFOvEuIKp/8P0tFMj/+MneUV9VBcOFz4iqisUulyFuR21zZvZVIcVqOK9a1bC28CEpLFQqHlJC2ml+anf8Ab3f5jO2WtfDqrg38kV6BT9TUxBUJFVkdrK8q7afUkthe0S9eY43px46I7XmpT/S9vuEqNS47fzf+vftE9DP7MY2yTZvGOtfCnapjkj+8Z1iyYpkdtvyaPpe5fiJyWwD3ivJfUI6WG2wLNBx4+r+n+Qj3IEjAyBSEB0kAGUJcDxNOBaEA3HNMCPcIMyHOrAVLb0xBW45MkIbjt/0SI2txQJspzp9Z3ills84yOeehQ0MuF8321o7ShDOFp+UDadKJcXqxXSIn6waRxpz9wQ34moLxdWasu9T9TybYgvUhz9WNgULT3NhZQmxfky9Nz1ymuN5+x9HeE0mbUMP1RFUh+VRfo8FoVsMlbOP3bxu5NFbc8n2/fhb8xCVQf1jf8P8Ar+QvGT91eMrNeNodYp6NOPkX842pRXT7/kMlU4syoZ24befPdP1rie/Q+t8mJtPU5DcRzhvoI+j2fERWePhtufty6tYeqFHqDVQ016SHMzmVJmSSvtPZ4Dr1Ml0uRDakR5DUjqycUpNj4F6+4SZiaXVI647mTJ2VdHb7OPtGccwnT25H9lzJELP0laaiyK27eiezbcWtfn5TT22blirU9ttDkfJ2fN2/eOeY1xM31voL/K3H33iyTT2221tyKxIdQu6eBZuFjMVUml4bb/vENEjJ+uUa8v27LeFhWlI5NJv7XK0UeuYsmc3o8fqvnJDnQbL97j6iGvpuHMN4Dj84cb+MKn50hxNsh9yC3JIu/efExIn4pbbbXHjttR2uylKdmUvVu+4Y+fVOeOLs4t1fv3D0qzea6+nnWvSnu+0yqV6RUHFyJDn1U+iMtVKvp59Pt+b9ESZUaQ51jnQ+jmFLNYjuZ2+36XeOnDjq8zqOpmYYaqv84mLkamfOI8SVIp8hEynyHY8hpRKbcbUZLSZbjuX57BKqMduPIX2/3u4QT3j2afGHzt7crOt4K5V25nyOt1CPR6mtRqTUkx2yYkfReK3RM92ctneOkQ1w3JjTlQmLolVW2bmtFeJbUpCiLp5bGh0r7dpGZHexlceWsviNJhTlFxJhT5OxI53T8uVUOQ4o2yL6Bkd2z32Mjt3kYpbH+yr07BxPVIbiKXiyYyhfmzm7IbWi+wyUVysezomaTKxlt3jVNTuzIjzELaXbq02NtZbjNJ7kmW8j3GON4b5QsN4ghrhx9Wah1v5RTZjxG+ozKysmc8rheoyOx7uA0MSXWKO2v9F3OcNR2f8AuOodBxNz25HLGZmRXsR8Rz3xq7dIcU245zil1B1C0pyuJS5fLbaV0cSPvttuJp1Vtxvm8iO06tCe1p7UlvLLfd6iO1xjKfiaHUG9TmelIZbJxyO5bOi+8rmZGnbtsZF6hZx5rjnWaaNXY4rgStn8p8D3l4DDh+6ebTRqu3Ij84b1UMoTlzK2LUfefjcB023OsccyLzdpPneIz0OXzjrHMiF5j6tSbmktu095GR95GYU9KqENtfxXzdbWU8zbisi99+gdjsZeJDP008lpIOHqajchPOPaWa3fuIRlT5jjfyjO0tfneZYvadr/AGCIipzHNJuY2hGRPRbzbU+OYiK999u/gGXVzHJi23Ko1Ijr7OmkyWkyIisVz3d99538BaMfE5J5VXm7iG3Om1l9Lj6uIE6RDcc5xT3MkjKaVbyJRHwLZt9RirJ2P5RtzPk7ObaaRFdXqOL03Ox+YtEI2tWZ8jUQ450HkdHLsWV77724lw4Bp1jUz6bmRa1GpXd37CFauT+s6aPOCGpjkdvTb6aMp9r+olG0p6Tpt6lQ+tmSmx2+3cYZVLc00ONudStOVKVePERJE5txtbbmQRFrj6mo3I6eztKP8AV5prjvWeUyfRDTjmn84Ijkxtz5z+ERXpbf6wFZusXqi30G9MQZU5tzybmQV78kV8moafzn7o0iik5KvUNKxBHwHiij8oGD5mfD9dbbqEVxvdpr2m2e7akzMrHtsPbuJ8LYL+FnyB1LA+IOlHrEPKl5KSNyNISV2n0XuRLQsiUV9myx7DMfKP4JHKc3iSjyOQPFExCFuqOVhuQ581IIjUbJGZkVlER2Ii7+4e0fgocqszA+JF4LxA4tCNY28rmzKZHY02PdtvwL7hXJWY7fcPXiYs+bk7kvxByX48rvJ/iyPo1fDtQcgyUpTsUZWNC0d6VtqS4k/RWXiNi6jTbR9Ue+v9oxyAR65S4XwjMJx88ujx0Ra8llJHrU7MZokGRFtNhSzzHfY2pZn2B4NS+35PTzi0ZeaLY9f0oJS2+mKmQsa9+JHkNr+T/l9ox+JWPittGn2F9lKvN2e/iNInkynsoKpJ+cGLqD/OJAtqvLcc8mKIdWOGEkAyK4USQokjWGZIWggCK4WkhIIGRXCyQDJsToIykDSQWZWBBoGsw2RWDluruEBoKT+YdQYaIgojuLCyZU3p6gN9XViIysPK/MWhU5CKO5n1HPN6IddXpudWISW9NwWCUajfk/3hIbS7qCVFPrBD0HGxIjGAdk9Y4ITkf9W2J57gWXxAUUhAQhImy0N6nViOaQDrQnMK0xVJVpiah75wBYk71aP8IeQoQSX1fViY0fVhAUJDBajgjh6G5puCwuWJDcdv6iRXF1kjT1OitX4iQs/k+p6fR+0MsJ6wXqJbLLbbnV+YHZHlQpLfVhDzzbbfWdj71Aor3jb1BFDslWo4jTb6HnANs6gouSaXA6hHV6jfohiZEckNo6zIjzgaXOZx9Pt5EgI7h9txzPk9LxFBLNxtxfvtGjcmfFdPXqdN2RfLu2EMu+vUcU59LMM5TBszsGjOwcPeGz3CEjSkLLeG7kFgJkNXWagsZMnsNtiBEJtv64lrMTAQow82nqw023qOCaSNNsWVMX0wy6230BINGoEJQ4582ASSm/1YLV021ueeFSGnG/3xBdL9msA81I6z64kLcb8pqCpNzrA+2bjgLQnqTqfNiI/TnPKN9jL7kHmj0xJOQ42356xQUrrWn5QIM7C4mk3Ib6zofV/wBBVPtaf1PSANBszuDM7AlKFZBAAGXAwRlcQFkdwSd4QgusEmUhttxGn0+iAQlTjfkxKZf/AFgikfAGShaBZk430HA6cr5tv90QGHBo8A4WcxpjSlYb1NJE14kuObzQ2RGpZkXqIxF7xjrufC+PHOW8UjzKbgrAGJMeTNOlx9KI0rLImObG0d5EfnHbgW3aPSlEp9D5O8NoodD6HRzOPbNR5wy2rWZFtPu4EWwhf1qHS8J0ePQ6HDREiRGybbZT4EREZ23me8zM7n37BzKvT5DcdfWed4+I+Y6rrL9Xbj/q+x6PoKdHXl5spatW3KhXJDjnbjsmrxVe+32XHYKKr4ro8TT6DrUcldx7UkZmW7dew8w1KfMkViR8V53ZCI61ONpvdSC7REXeRHew6jI5X8P4kwWhxvPEreiTKmVJVk2Em6kqsRWPeVyHr9JqMcQ8P8hjv6k5JjtLMv46rnxxW6pHqC159TKlSs5b/H8hj1Y5qDflG46/pZTL8BEjzP7PqEj0El+9c+AzjknUcHRMPO5NM7j+oafVx2kfSyn+Yqp+K6xMbXqTFoz9Lo7BRPv9YEG782GjkNyQ455TOta/SVcJMnDDsZrUc0/P81PEaem4KqlQyc4b5vm7Le9xX7pFcu/aQzvkrTy7ej6DN1l9Yo27B8B7EkfCfLXTcR1RtfMlw5VPU56K3EEaTtxIjSX2kPT3K5ytfp5WOb0ttbVMiKyt5t6zO11KT4bi9Z8R5YwVSm8Lx/k/QWhPR3dG/Ez7/wDQdAotT1I/PHG+m0rrPUs7Gfs2GQ/N/wA/0sdR1f6j+NP0Hpejp+Pw1x286dWwE5zysNOTJGREeyu4tn3WFpyg4obmOIjx5GdDX8x/5bdviOVliZzD+dvm+fP2VJVbZaxcTvv4W3+IrnsTajepqZ15ukrNtT9v+g+cn8ba+T1LOn9Rjq1TTvWLb7H4WE+DOchyEOdtHZUn0i4/5DBs4l0/r5QHsTuSPnMnvuuNJ6K9vo/V43VqViOPDcW2500LVmT0r7zPdYb6m4nhuR0c3cQtC09oeZ2qs4255TzTFnDxfIjto5v0+lm4f6/kOTP+Km/jtKk58dnpuNW+sR56PrfeHHZ0eZnbc6aNvq/r9g4BTuVOZH6txtC/fifAaOLyoR3Pk8iGtC0X80+lu/z2jz7/AI3Ni/lEXpZsa/Cht9ZDbQhaOl0fO4+5jnWKnG3PlH0iT+O/1DWxcUUuof8AEIQtfmq/AYXlSlN0elyJGonI6k1N/RWd7l+FvAz8Bv0mC/qRSfK18la1OHUYbdDQ5IkIRkbNSlKUXC/q7hT4XxZQ6xDdqEdzSaaeJLzat6DMyIj2bLGX5jEU9f6WUNdLmOLj50nouNqMsq/HvI/y9oyGDZH6P1h2l4gcW0l28dxWYyJJGZln27LHs2+I+w/H/hadVjvEzPKPDxer670bV14l6w5RMM0fHGC1uOSEIXETziLI/VLIiunbwMthl6h4okQqf+mDtLqkyPzvWyt6nk8hbe4tp8PUN9i/lWqGm1hNuoZEQXNOQpLmx0kmRJV3brXK1944Hj6LUKXjCVMccXkde5xHkJVssdrWPcVjvs7h9N/450V8W65HkfkvyOSMXo459u3XsXYebcp8WlzI+SRHc1orjOzKguNtxlwM7bBha9JjzIbzcdzptJ87ffd+I2GCMb/pRQ0c8cRz2npy5lbOG3fwMi3379mwYLEKofx5IkQ+gh5XS4kr3Pj3D6G+CvPU+YeH61or2UsSO4231gdWrTCZUlznCI7ba1rdcJttKU3Wsz2ElJb1GZ2IiLvHrn4N3wCsSY4mR8WcrDa6ZRNjyafuckX4OGR7rbyIa2twjbGPc888mvJHykcrFURT8D4blzWsxa0rKaI6L96z2GfgVx7F5M/9mxDkaVU5WMUS3eiSlU+DZpu/ElKIjWewiI9pEdx7VwlgzC+B6XHo+F6PHhR47emlLLZEXst+e0XaOsHPfJNvDWKRWHO+TrkA5I+S9tDeC8D0yI7+u5unPfvzWv8AeN8pIlpLUAyIFFohVPIcEN6O44Lx5pv9YG0sN6fWCNLs09FEdTI0b8Bv9YIL1P0/Jioz7rXWBlTIt34khv5vOK9ZCJgQDQCcISlNhKmhCdq8ASlsthjJ4gsYNIbUj/7PATDjhBsAOX49+D9yR8omr+lGA6Y7IdunnkdvQkpvtzEtFjI799x5i5Qv9nrPia0zkvxmiQnblp9YTkVtPYSXkEZbC2FmT3XMe51JDS0C9cl6q8KvkNjfkw5ReTCQbGN8J1ClejIU3qR17bFZ1N07e4zvt3EM22/855npD7HzabHmR1x5EdqQ0vtNvJJaFeBpMjIxxDH3wO+RPGmrIj4fXh2oO/8AFUdWkWfbtUyd2j27TPKRn3kL+rW3mDT5zodDrb2mO78o/wACblQwfnqGD5EfFtPQo1acdJMTUl4tKMiXYt+VV/AcDlRplPmSKfUIciJNjqyvR5DKmnWldy0KsaT28SFuEW8J58Vk1KEtuoDPlJ0x3Pkr+DbWMYYfRjDFlc/R+lLUemylkzmOoI7GuyiIkEe8rkZmW0y3XyvStfLel7MngrCeJOUCuR8N4PpbtTqEvstt7kI4rcWexCS4mf3mdh6VpfwQKfg+HCqHKRiBdTkSL5oNL6uOgyIj01uH01Ge07llIyI9mwJw/ifk35D2pH/Z/H5pUJDJMyKg45qSHkEd+0q5mRHt2ERbTsVhpqdyt1jHEyPqUt1cSXF1JDibaTL6eJX27TzbC4KLuufJkyRSOzox+plt2aChtUvDcP4nwvR4VKhI6OnHbyGou81bzMu8zMW0WdHc/vEj62ZXEtn4WGW05EhzrHMnopb99gksxuw23nWtfZ4mr1f5Dk/Wx9N/0VrfOdNG/X4cfybeqv0dpEKeXUplUc047fbSXRZTs8L+ojtc+FhEqsij4fbQ5XJmRa+zHb2ur8LFe3ie4u8Ua6xiSuN6dP8A7Cpi/olrrLvPfYz8TLeMLZpv3vPZvjwRTtjjutKjUKHQ/wDvyofKF9mLHSbjij9RXtfx8e4VcqtYkrDa26e2ihQlpy6mUlyVl39yfxERtmj0PrI8fVlrV5RxRrcV6z3+OwNpjVCoOfKHNJH6tPnevbf7downL+3h2Uwfv3R0lS6O58jjrkS3eip5W1avFSvHw3B1CahVP7w5kR6KRaQqK2382j97/MW8eA2382Mb3bxTj4VEWmtx2+rb/lsLFqPpiaTTf6sElkZTK6OSA4RcCD5N/wD2glZBsNBAdyBRNCeSNIiiBZPASzaBqZbFoRxRiQDM+ASbgiuuBMrcT65AgvSXHPJ/zBDy+rEVSpH/AAcdaxXktEJhRXJDnyhzIgWBPNw4fN47fTy/wirai1DpuSOh0einu4er8Q6jV1OsBJzJqeUEea3p/cJzJtuCDKPUBOkVtvUAfhdWtwN8503NMTWZ0fofzZvEWhWYUi23ARFwITZrGn1jba8mY+inaf3FsFWp0W2pMJCV9YEvOhnVEGZKcE1QnuSP1nYFdJNv6Ar1VFxvyn+K4YcqQ00ra8Jb7bbjf/pVt3CsklUI7epHmIe3+U2cdgZl1BzT1NTsebmFRJqunn6xGT6w0pjZXy8T06oVz9W1+64XSP1WGflsYgmf8Q1H6J9py5/cRASa3p+Tc/qKOXX3G2/+r0fWOvHhlx5eoG/To7f98mLd+juJVvvMMfHUeH1bbbSEI9/WYoqhWXHPnBRSJQ78eH93lZeq/ZoqhiJtzybfT99wxlXnyHHOcNuZM4VIf6sVb56g7ceOKvPzZbWRX5LjnlHM4ZzeAkPNNufQWGDSOqHILN4BCt4WZcQQsAk/5Px8BrKRyn4npkfmchz4yi9HoyFKJ0iLcSXEne3ruMgFWIRMbHYKdys0OY5H5xqwnUOFlVIzLyX4pcTuLvIy7xvaZjOnyI/OI8hp3VcPpR3CcI7HwSW3aQ8wkVwEGbbmds1oUjsqTsP7S2jOcVbK6/Z69jYiiTM+o4101dFW1BpIiLwvcjvsOwns1ptxtenIaX5qdTZlO5lfbwO1r3HkiDizEFPyc3qjq0I+bcVqI+xV/wARo4PKxXI8dDciO06tFk6iXDQezvKxl+AznDKsxZ6QZqLbbi47npZkq3krZf2B4nG9TUbydntej6u8xw1vlwbbb6ylyP3XEnt48d3sE1jltobnWOU+oNL83sn9xGKehKvudhU43prbbkdP0sttp9+2wgyJLjfzefPZKlbjv4F+Y5nB5U/jiZzOj0+pyHVpzZlZCK3eZ7bb7bt41NPk1ioNo5x8nX5yVKvlMj7yvw2+PgI9GWd8vHytZU6Q385n+40+/eE/G0fT+d7Pr7rBDlO08mpMWtfndwbTR9T6ef8AlD03PPUQjOVdvUDTtQccc6tv8hNVRXG/JtoDRwnG/wD2+/3C/psp6ibeEPVkOeU/xGEkw451fTE5LHb/AOoPtM836xzoL9/uFooynNeUJcTm7eo4M7UVuSJGnHFpWao445pt9NH1hAiR9NznDgtpHKXJMHxa58eRahQ5C482E4TzMhKtrS0nclFb1buO4e+mK7IxZhuk8rFLc0axE0o9cZbTbI+SSSTtu5VrGdj2mR8THjXk0ic3hvSOwt1Q7nyP4/8A0PxJzeqdOiVVJxagy4noKbXsJXgZbyMtpDPLPK3Z9LjnjD6f/B55SqVyqYHXhiuZJC1Mmy8y5YyWg0mlSVeBkoyt3GPm78KHkqkfBv5TJeD+ZvLolQSudh95W3VjGqyms3pMmokncrmk0HtvcdlwFimoci/KRHbbmZ6fIUh6K9tMnY67GSi4bSOx23Gkz2XHqX4SfI/R/hYchf8AY+kjEdPT8ZUWQq3QmJSaTbWdjs26k1NqtuJRGW0rjmmIpff1Loifbp8hpeLKo458nbQj7xnamcyodZMcz5PYXrt3i2lRnIbkiHMhuxJcd5yPIjuJs4y+hRpcbWXBSVEaTLgZGKaov83bW454/gOmsOW26+WVrZttuabYqspCVKd545zgIJvU8mO2ke1z7M5PEBKQ9pBbTP6wX0g0bQUTYkOJCBOiTZdWDM+JgBAkHcwQAMzuAFzBAAy3gDIrAZSDrTWoCJLYA2jEglCKSw8kwhEpLSRMae0xAS51YcS5qC6Eh2Y443phUbgIYksEAlKIIX5NbYUSQDK4CE431fk84Y0haH1eRwMS1OOdZpgKxxnTBEoSdByQ59QNvtc38oAnwHo/N16n7vrBoc0/nP3RWso1OrbEgkuNudYAsNRxz6AlMp7IgtuamQS2+rbE7Fip7q9NvsBLBOc4Q56Aioe0w6w7qOfTEi61tTygjTlx3G9OO5n/AHeyJLDGo39cU0l3TqC4cf8AiF1ZLQxptr89YfiMONt84cb7CuiDyabep54UiZ29TsAsizFfOemIE1zTb6vIv7xKcLnHWOZxUzpWp+5cZyK6a45I8o4voJENW4PSVfq+wGUr03EfQGawrmCcPqw8tzU6zsekGDUIkNEdw+ggyau8OIMRsWUZzT8m30/SDttTygZhh3V26emLwHErbjuIEiS/p5HPTEfT6u+oG3murR1i+0LBZSOsEiGn5QvUc6K+kkVuXrNO/QFxGRpgqRMb1G9P/EK5a9P6f/ULl9nU8p0EZRRPnpub/ogIqEdYsS4/ViL5T6AnRYDmnqdBH0dpn7+IJg6ZfOfwhOZxzqw/IZ6vyggoJxtwEpKUOeTcAcj6ja23AGTccEh09NvU1EfvK7/z8BSwpZUBxvybYi6Q69grkC5aOUjL+h/JnXZrS1ZecPR+bsJ2Ed9R3KRkZGR3TfYO94F/2ZPKPWObzOUTGFHw1HWr5RDgpObJycbLOyEq3bNpFtGd8lK+V4pa3h4nJAXBiyKpLRAp8Z6W+vssx21OuK9SUlc/sH1vwL8A34M+B46OeYPViqahJZpVee5xnMuOmmyE37iTbwHbKJhnCeE4bVPwvhej0eO12W4cNtok/wAJEMJ6mlWkYJt5fGTDPwc+XzFmT9H+RvFchH6x6nrjI29ynspGW3fe3jsHVcOf7PH4T9ca1JmG6FRM/wD+lKwglp9aWSc9th9XOduOfOA21DKern9mn6eHzjon+yy5RJjaP0k5WMOUxeXpJi096WaT7ukpsj9f3DpNB/2V/J222j9JOVvFEteXpcxhxoxKPwJSXDt6/tHtNTgdJ0Zz1F1/Qq81Ur/Z6/Bcw/kcqGE6rWnUdLUqVWfMletLakIP1GRibjjkO5B+TvCTtXwPyYYfpVVacabizo8f5QhRqLNZwzNW1OYjK+0jMjvcegageo2OHcv9V5nS6fT/ANa8t5XqSVi+8/wHN1Oe/Cdz9OzosNbZq/28u4ze1Ji+x2cva7JkXd4/iY5Tip3U6tvOhA6FiFTsiQ65/wBIwFTb1HP8Q8XD8n1GXwuOSzkgo+JML4z5UJFUkIqGEub6MNKiQ262ra4pzYarmjOSTIyspJHttYWdf+D9DxBHXUKO2666hJOOczyokoIy2G4yroOEf6xBlfiRGOeFWJlDkTYcOQ601UG0NvJSqxKQW3btK+/3uO6cmeNW4dHah1xvnEKOkm25DflGiMy2HuMi6RlcjsZFtLiPWx8pje9S5J6qenjhesWrP1LzjiLkjrFDcXH+NFtL7OnOiuML9tyMtvfuGSewLXG+s55CWjN5r39S4+A+gtUrmH6g21qVxa2kNk3pvNoXxPKZE4RHcr2O172FO/gKl1COiRHkURefpJcVFaI+6xkViM/s4jeM2Sv25bT+Myzy9KY/7eCv0GqGp1lQiI+rdf4W+waTDfI3XK44j4vpdVqH0WYuRtX7ytg9sUmj0/Der8YTMPyEO2yq02mzaMt+wjO995kFyMc0eO5pt1DP6KY7al+y9reoR+ot+7OLdFTvjxb/ALlxnAvwVapqNSMQOR6JH2KVpqJ+Soj4ZtyTP2jqeJ+TnBeD+Tupx8N0tpDqI/OEzHFZ3XTbMlH01bdxHsLYQZq3KLWOb6lHo60Izf3iU4R5S8EFYi295jIVuvyJlLdkVioLkS5bLjKcytm0rWSW5JkR9wwvbl3dGLrct7xFe1Y+octckuamm2521ElP5jcYZhfF/WSOuXISXU5ugkuBn3+G0YqkUbrETJnQydlP4iwm4hmUuQiQ302vOTwt4erh3DysmCuWz3M/WxeYdSJmlyG9NyHHXkTlTm2/6ewY3EFF5m4hyH5JXRUnNc0n/TuCqZiJuZDRIhuLyL6Kk8UGW8j/AKh6oVLm8fnDnTR2lJ/oOHrOnisbrCtr0tVnFMzPJttrye+0EzDmannr/dt+Ji7h16lyOr1EIX+rc2H7O8Oy6lDjt6jfYHl8L/sx50RIsFzT09Nfa87bsFgzTdNvyf7wy0vH3xe4vq0LR/h/qR/0EF/lcj9Nvma+hfzrEI/R5reIV/UY6/bp1Fgt6nk8/wBLL+YlTm3I7i3HOxlzfV48C3Dl2E+WBuZziPHjoQtHSVmVfbwMr8O8WFVx+5UM8dyqZELT83YvC3ET/wDG5uXG8Kz1+OsbiT+I+VCn0vO3DzrdzearZs/IUEOXXMaOc4kSHebr7LalHkSV+Bd457ifE9HhyOr6a83STm7PiYlxOWWHDpbsePHzry9Wrda5WMj7zLvLYPbx/hJikTSO7yrfluU6vPZ1ma43h+OhtvsISWXL4F7mOb8o+J4cyOiQ3k520nKrceZCvuuRls8DMY+ucrVUrEfm7beRHndLx2bBjJVekSM+p08/a/p4EPV6H8bk6e/Pw4+s/IY81OELj40cqn94c+UItpueBbiP7hpoL7dY0qXWG2pDPZyqT2O/LxK2/fYc0Oofs0I+qJEOp1RyY03T3JC5DrhJbS3da1LMyykRFtMz3WLePVtgmJ9nZ5cZf9Z7trWaTT8NzFw6Xn6aSzZreNiUZeO2/AXvJryT8onLJWEUvBeH5EhGbrqg42oojJEdrmu1lHfYSUmZmfcVzHoH4PPwKK5jxuPiTlYbdjxFpzJg5tqrlucO9zPiZFsLcPfeEMJ4XwHR49Hw/T2o7URkm06aSIkkRFYitssW7cJm+o7z3T6fKf4cT+Dj8CbAfJG3HxHiSOzW8S6ZZpkpN0NL3npIVcmy4XLpWIrnxHpc39Pq28iEI7KUitXOc/WBJyxjN7WaREVWmoH2nBSFObb8oGXK375hG1l6UvTcDLlTbGZcrPb6wVVRxRT4bepImNNfWUI5J02LlWEKRX/1bn/tHMKjymw/J09tbv0lXQV/Udj/ACFeWJqxM+cyfRTfZ/UORp1R2vufrM4QVbkfOOe/9Bz2LIqjnzi+AvoZyBG0NWmq6gUtbbnzYrYqdQWbEXUEiC8w3qdX0BFcSL+dTNOGuQM6p4LBKlhPV6moDJ1v5wNPJ/aCiySlQYdkNtiAaJHk9T93MIrvOG/SEbSnrVqBpRitVNcDJVTTbXqellEbFmtQbMxVoqn6zsAjqLep/wC4OQmPMNuN++8cy5YuTzkvx5R+b8plLjr0knzeclzSlxz7kOF0i3FdJ3TbeRizxVyjfFcj4jw/H+MKqvo6bdjJrjdXd6zFC3hWPqfpBykVT4wm9puLmuwyZ7SLL5xl3nYvAROTj9tK4+f04Vh3kaw/geny65ybcn1SxbLiJNTc6oJQbiivciaQokozEWy6EkZkW3aZDA0/FPLRymVyRHh4fXCaymylyYlbfNS3KI0mW3dY02PaR3PYPVldx7MkOIo+G20R0dnUykeX6pFYiLu/yFdTKRp9Z086+k44pRmaj4md9u0/yHBn/Id+MRuXqdP0Hbd+0OZ4V5CaXDkfGmLJjuIKghX/ABFyYRs3JbvYyLgZnvHU2YLbbaG22+hly5U7vD8BaRqa5I6zsI85xWwkl4mKqbimnx3F0/C8f44moVlU9tKO161Wsdu4hwTzzd7z2d3sw+ykJDkGHT466hVJjUSOi/WPKLpW9FO8z8NoonsR1CofI8Hw1wo675qlIT01/UTbYR7e7gAVHcmSPjTEkxFQl/Nt7mme7Ig9xl3hybVW2+rbczr9H0RE3ivaEVpNvdZAj0el0txUyQ4uXLX5SVIVncUf4F6i2Bh2TImf3foI9L0u/wBn3h1bDkxzUkZ/f8hObjx2xjM8vLprVBh06P8AON515s2b3MWrTDf6sBLTYeQQq04jQHrEARWDqGwCUIDhKCDPqw2SxQLWEGdgFKBEVwAymDSQMAASiEdww/m8BHe8qLxIhupc0/5hCpb7lQjrkOQ3Y/SNKUvWJdi4mW2xHvLiJjyxCXK0/wDqCy0LEmm3MglNQ9Pyf8WUVTFSj6f1BbRJjbnV+eCTctHVinkHpi8lmKacj9oKBmPKbbb0ww+8IqnAtCtQXXQ31OamoI+u42LRTTbgr34mm51YB1M5zT0+39FQjrYbc6yP0M/m8AhSQgz0xO2WjMlem2v0xSSJXb9on1GZ1fWDNTJLfT6z90bY45Mck8SpcsU0qQ30+sCJs1zpijmzbZ+s6Y7KY3Hkv2PTqp9Tsikl1pwR5ktz9Z53tFNLd1B10xQ4MmVImVLU+c83zRUS6g451eoAs9QQ3Wx20rxcWS82MOPOBl3UDwJxsbw5LIK2hEcTpizU24GHmxpWWNoVToSJTzP7MRlNDorLKYJyNBCyAzEGzMWVGoECM7AwAAMgpKQs2gDBlYBO8TTh6beo5+6LzC1Ah1TJIkNrX1nRTwUXiI2ra3CNs61DmSMnN46151ZU5Un0hs8PcnUiQ4iRWHNJHa08u1RW8d1j3/kNfT6XDp7mo22js5Up9Et+zu3CeT/zgrycWTqfqEulRKXh+Ppw20I6Xm2L29+3fvD0jEnN3Or0un2t3uZijkPTHOrb6YjNUKoTHPJr9IVck+75LdzFkj/xH8Pv+YfjYukfOSMn4q9d9/qFOrDcxvrNPpfWLuDSaO431jjgsrqGoaxVM/8Ads+8SmcT9Z5T+X32jLMth4347fziBXiji1Z1mO43/wCoVdRqjkj6f0eG3wPcKRdWjt9XqfzB9qpQ/wBZ/EGkaTosHUc1HBKU3+zEFFej/rEI/eCFYhj/AF/pbT+7eIlGpQ8KROb0+P5nRLzfAT586O3kbbczrFQ1Ufk/N4f8X9BZUqiSJjmo43n+77bjG76eId85LcQucpmB14HqDi/0goSVyqSpSrreYMjU5HI95mRFctuy3HcPVvwP+WfmchGC65I6C+rTmUdvC5K3GZ7y/wAx4Lwt8aYTrELEFLc5vLhOajat27eR95GWwd0q1T5nMpXKxhNtEeJNczSm29hR5PnpOx7lbTLx9Yy+XaW2k/8A2k/IB/2f4s/7eMN0/wD3dxQ4iPXObpPJEqGXK3IVYrJbeSkkGZmRE4lJb17fnlX618YOacfoIR2vpD7s4FquD/hKci9QwPjCOibCqtPXBnR1KstTS02UaTI7pUk7GlRbSUkjI9g+MvLl8HDHnIXjSu4PrENcpqiStNmY22ZFKiL2sSCv5qk7FEV8q0rLba57dNP+tvLLNFrd4csZP9YLGIpuO59cVyP+YH2VjvrZyaOvI1HFuBBkHgptkX2hEcWEEoOO9WGiOwkPP6bbaNPtrDWUgYBnxMAkiuDykEh0isAbMrAgsy4GCykANJhYJtlxzyfTBEoAlQdad1Ays9QLjHdxACUTYcIrAjKwBncWhGhtFqOCQhPzfphhvyokpRpiUH0dW3phKlhC1Bdm3I4BQeKO5zdbmn0A0ZOdASXJOnH03BOhEvpiNKbckCQa9QIdcbbb1BAaYjabeo30Aytxxz64n5dSOIb0fTb1PMAMNydOR1guokrq16fn+kKIybFlBPTbAT2/2glME2IWRxxvq/SzB2KrT6tzsfmLVF0w435NsNJYb1NTT6fpcRGhr1HFie4jqxcNSVdX1YgqVqfuCWsurERSxEhZyfk/NxQVBhz9z0haOL6sNtx+cdW5nyZTy+sUkZp0w0ZWEuVH5u4ttztiIZWGawghW4LMwlShQN5SC2zCQpCQFnHdb0+s/dBrPrBFQrqwaTF6icwYDxuBLSXHPJtrC31ajnk8guGMnWCzhL6vrHPqipWfWWE2F8o8n5nSBGkuYvUz6no9EVDyY+p5Ref7hbvlqN6mn5uYVD0bU6zT7HSzAaMM6fOOsFwUpvoClZRqOC1Vptt9Y4j81Ak8Z6nlASozYM3ucdW23kyW/eHrn4GvwM4/LI41ykcokOQzgyI4fN4qugdWcLYaVHvJkjKxmXaPZcyM71m0VjdkxHJkvgr/AAN8WfCEkIxJUJEjD+B2nMrlQS2WvNMt6IxKIyIiPesysRbCK53L6Icm3wWeQfkbjtfongOC7UEpyqqlSTzyYvbfyjl8u3cSSIi3W7uowY9PodPapdHhx4kKI2TbMdlJIQhCSsRERbCIiDEh7Ub1B5uTqLX/AKdlMUV8+UZ6Rp9W30EI7Kd2X1CskG4JDvlFAktjmlsRHa1G/tDbiBYoa6sRiR1ggIjNNiQtvrFh1DGm4JPNdTrAEAo/zgDiBYOt6bYrZb7fzn1gBvabcceZvhAz+cYk5u45naiRUJy7LpNd1GW3ffYY75Va9Hjt6bbnd0sw8pcrkxysYkqEzU+c9LgkiSQ4OsyRw09T8Xjmcm3IKq9qarep/wC0YypRNOQv/ENlOQ3zhYopzLfT9MefSeL3buO48qXMJCH2/R+4t461hmVIofNG+nkWknG1Zu0SrKt3nbZssZeBjk/LDRnG4bVUjdhDmi94ZtiT+3ZsGu5PuUSj1jBcKh1jSaqFPbKLrKV2suxJqPek7ZSI9x5d+yw9zFHLHFoeH1HuvNPt6Ei4nh1CGiO3T2kIzaik6ZLRtO6u7f6hLP4nqDiJEenx2tK6XEpTbYarkdjK20j48RyCmVzmcjrJGf0VZSMrcLcT9hjQwMRt88Q245pZ1G3m25FcOlY923fw9gTFnE1lSao/OFx+b9DNmZcTfIor2sewtpbjBEfV836pp1pS+kmx5i7u/uMjFO1ObkZ+eTI7TSFGpKVKMjQdu+53K5X9vgGZFVocfylQWt3tJ09hq/ruGWrNKjqdR5nncckZM6fNT+F7fgM45HcmOc4kNoyeanh7dhbxfU1EeoN/HEiPkiISeipzat0+/usQrqrNbc6tvsDky5e+qvW6fDxjdmYqrjcfyfQR9HvGcmTOcN6epnQu/wCIs627qdX5ixn1F1iG/TCjTJKww0cyHUF9Z8kW3qOfRy7b9xWHP61yx87qkr5Gvm6HDTHU25syFsK5Hs3lf2jpdQwTyh4kwu1T8CYclzZFVuy5KSnTajtlYlZlqMiue7ZuIxOwP8A+tyNKRj/FDURHaVDprZuOKK+7OoiK57the0duPDhtXnmeT1nU5NxjxONr5TI7uRZOPNL29JW8u8r7rGNpg/DvKxygNobwvhuoOx3bfKnEqaY8Omdi+wjHsLAHwX+TPBeSRT8Dx3ZCLfKJ1nXP5j2ewh1tGHnG46I8fSjtI81KdifUSSIiFJx4P9YYxky/7y8h4X+BzjSqOc4x5jSFT2tuZuK2bjt9u5Z7LbdmwdJpvwK+SuY2jnmLKm76SkvW4dxHb7h3JOGG3P75VHXUL7SW+hv7uItKfhChtt9W26hf6zWVf8bfcI1H7QTe1vLzq/8A7P7A7cjnGH8cVuOvbmSrIaFlbcZ2M99tvrGPxR/s9MaSOsw/yiRMm3KzIZVfw6STLZ7B7DKBVKe5qR5HOGUfNq2L9h7jDrOIG23ObyM7TvouJsYtE1ids7xyfNjEnwDvhCUOQtyPR6fWGs3lI8oiNR2ufRVtMi3XHNa3yBcsmG8/xxyd1VpDPacbSlxCeO9Jnw9W0fYWPXI//wBoSjepdQbW3Ijx3ULtmSpJH/mOqvVT+zC/Tx9PiFPw7VKf/wB4UubE/wCcypH4kQrTi/q3EfxD7a1Tk+5P642puoYfp7ue+bMyXq22HNsSfBK5F6xIXMbwvCaXsUrNHzoV7D4e0bR1P7wynA+XnJ5yPY85UKp8X4Xo63UZsrkp66GEetVtp222K5j6HfBw+BRg/k05vijFjfxlWspZXJCUmhP/AC0bk27z295jueAuTnDeB46I+H6G01/y2SQV7WvYisNidJqkj0Gs/pK/IUnNMrRjrX+xLqUeO3zeG3kQjzdnq4CN8Y/tBNawp/4ioL+q2m333+8TWcLUdvyjbrv1nD/ArDJoo3KrHb8pIR9wgPYljt59PVdX2UpZbNZ7fUR/gNy1SKXH8nT2v3k3Eg9OP5NtCP3SE6HN11LEEjq4eG6m6tfnKbNtCdtr5lFuCV03lEmf3fD7TSM3aemI3FvuSSHRjmAE444Ghy+bydcolQ6tzElJp6P2aXHD2mR+G3Zs2/iKpHweKg51lQ5QM/1af/VY7A865/MDLU4h2TtzqDyG0uHk1MQS3fqspR+Z/iNBD5OMPw2/+IX9ZVvuLZ9w1eVwEvUbb1BBtnFYWpcPyba/4g25Cjt+TFm9URDU4251gIRkK6zqxoKeltxsZ1Sm23BZQZWnl7Ymgta0vTh6bYwy1aji22xsaihyY2htsVrVD0/ewTCYUKmwSW3BqWcPanlG8omoo0OP1jnTyWT0lcT8BXgnbAVBtyG3zhxteT0sopVVjU6tttf4DY4q1Jja223PJOZVJT9gxblPbbkOx9TsekM57L0g5z3U8o2j95RBhUZuR9ASILEdz0OgoS4TcfTW455qjSpXo++8UTpRP06Q3n+dR6SRzvFeL5kiY7hvC8hCJaP71MVtRHI+HirwLdsFjym8oEjUXgvC7iF1B1OWU8ncyg7XLaVrnfvGTpVJbp8NEdvOvpGpTnFaz2mZ7t/cObN1EYvDs6bpLZbe7wk0pcPDcdbdHbzyHfLTHtrjp+lt4eAr6hLkSHPlDi3Vr7SlKM/aJEpfN29QJp9MkVTrG8iI6Ok485sbQXffj6h5d8t8ttPZx4sfTwFEp3WeTzrWro9/qIXdTqFHwvHakVyRndd/u8NlOd14+6xH9t9hEKGVi1uPno+C+tX2Xqo95Jo+OmnZmPgVrDZch3JB+nlYkYgqDjsiFEcyzJzirnIc36LZ7iK21RluKxcRrjwbt/LHP1HbfiGWbp+MMef3yny2qehXRpdPStz/APHOJIyLZwIyLxEyZhvFFDh9XguptR0dFKWY+xPrSm5+0yL2j2FGTR6PR+bw248SOhJttx2UkWUk7C4cd/iOc4gxJR8Hw3ahUHMi130WU7VrPh328THofoo1u8vM/wDkZ5eyrgaOTzlAqDkTnENqFz17TjsvPJQtZmRmWwrnttbdvMu8bB34O9Yp8P4wmYopiEZSzJ5u4a7nuLZv7twbh4o/SSoSJEyG6iptXlRZTbxkTKEKT0Mu4rWSZHt2+Gwa7DPKJWMWVSXHbcWtFPUTLythNa/nEki37t+4a4uiw2rLLL1+b6nTOw/g9zPi/nlQxhCjoy5srcVS8pd9zUW/fa2/YKLF3Jn+h+B3cWTKpmW1IbZ0VNkjVbW7kStJ3MyUZGlWUyM7XO+zb0nGfKVR8Fx/7Yc+MKm7/d6eza6r7s23olfifsIcVxJirFGOKg1UMQTEZI/SjxWdjDN+Peo920/YW0cXVehijhSO7s6L9VmvF7z7VbHW4582JhNBMaO2384HzTpjyntDbbbDoaW582GjcESsdNQZX/zPrAje7wk1ioczGFpUIuoHkKAPBWX1hsjsHUqAESBGeSJZlcQXXe3qAIUs9PrBQTJHbF7JP7hRymxeqdqR+q83cC6biPm8jrHOh7mItSidsVyWPyFtI5OnR57chvynTy+lcId/kX7/AHjF0uoyI/0+kWX1C/aqUiRkb1MmdXRES0rJmQn5Qv6CvNDqEh52F+s6f1dwVl0+r8wQsaQ1qA0RG+t7a/rKv9ngFG5piO7L0wURZTXzYrJS9P0A/IqLfkxSzqhp+gsTWOSu0Oqyer6vxzeoY+dJ7f8AmLidN6xf0/wGcqCusHdjji489kCVI/aCnkLcE2T+rEJZDto4L7VryhEU0LVxoR1oG9ZhyXhVqihpTAtFJEV5I3pLnvCsdYDRp0xNdIR1bxswvFUdwhXyS0xYqIRXTbEwwlWvJcEZW4THSEZZDqrLGUVaQ0pAkOEGzK41ZmdMLS2FpSFkQBJIEuJH1Os8xAZbRqOCcpWnH0xGxFqb/wA22NrhtPxfT2m3PRJXtO/9Rg2C5xMRqdhHSV7Bs4DrjnVt9NaPwFbMM9uzRoluOdX2xaRG9NtDkjoZ/N4iqgHzfI423qr9LgkWjbfzkhxH/pFXnTCwbRH8o32PtE1J6nlHFo+l78BSqqLcfq22/q91wwqtSPm2/wCtvb7AV00CmNT5xH7yvc7ewNv0xz5xxH8Re/2ihXKqDnznf0QtLdQc6vUXk85IshKkU5z/AMQ0j97/AFFc7R9TykxpH71xLapznT/6lB7mrbfzaAFSeHY/lHKgjP8ARSYCKHD/APGL+l0dv5i4Jj9WHCiOOCNirbp9PbbR5V36WUvyCziQ/wDw4sPi5z9Zk+8KOlOOfOfymIDWDaD8YZG22+h53RIzt9pDqMWiNw46G4cfP5oXyd4X5nD03PKoShTn1zvv2cPA/tHQadhlyQ5ptt51+y45L5O76mleLFs0FzT1HP4Rv+Tw4+pIwnWG1rpVYTpq6N9J3zHE9xkfEhpKLydSJGTnnQ+j0T4eB7C9Y3lCwbHh5NOOjV+00jOfd4WZPkRx/VORvlA/R+qOZGucE2reRKvsSojPZYyufiR95D0N8LLkoh8snJWjHmE4aJdYo8c5Gm2ks8uJtU6zbipO1Se4yMvOHDOWnAjlUo7WKKe2tdVpTfXJb2G9HLadvFO0y23sZ91j6p8ETlxj1SH+heIJnW5SSlL3nb7GRnwPcZbDvfgZGL5I3EXqiJ0+QvKLhBzC+JJGpDdjxJCtSOpxtWR0lbboUZER24kW7uGUc3D6/fCm5AcNt0uRh/4jjrolYeclR1aZdS4u6loTs6Jke1JlaxbB8zuVHkaqHJ3UFuN55FPX5N5SemnaRdIi4XMiv37R14M1bx/Lmy4+E9vDmrMhz5wPm84IsmM5H/fAad+bHTEsNFuu9YG83gFFvAVvF9qlsmCDZHwBiwAdQYbIrhQBazCTKwTmIGAW26435MJQ31nWBwiCzLgYI2bNoG2nrADMKTuBKQR3C2khgAlgLBKG2wqS51fViCWp5TzPNAQbjjnlBdWUhhDmmJURTemvUb6YipccbD6SALQYdWQYS63835gZaW585+6J2Hn19X5MMm3qfOdsCSrT/wDSDZc+b/hECQhpvoN6nYDcuM251fmeiHEmA8pzT6sBXpjtt+TDmfsdWG2P2gkspbcc09TIAs9RvT6sRorvWfKO2vohp1tuPHRpuZ+l5oEZDbjmp6AQLuEvrNNv0hYy9NuOttxz/wBwpob3yj0Mgnra5w5qODSAhZtx463Po9FPiK1KXNP36IkS/KanodERW1/rBUKNQZmy5ENv5P0M6e14eHcJCibc+gK11LjnWNt5EI6PSESKuQ5zhzrOmv0lCMshPWlv5wRnUfqxmsjGYSH2n24+dxyGh3omnpeb4iMZ3FARnxMLbINWMPIIA8Z2ASsJBJIXFnEnuR21tt+f0QkRmDEp7yYtsR5SHG29TzM3aDsI2+h5+QRX39RtrU/hDkdz5QjTb6AkXjinHI/7orlTuZ5+xn+km4tXW9OP1fnpFW4xqOajgCK0Wn1nvtE1iP1iNRvp+l78QlstP5vOO0fBq5DMQfCIxo1g+nx5Eenx8kirVZP/AAke+1JGZWNxRbEkdy2GZkZEZHW1q18rR5bX4G/wTqhy+Yk+PMQR3YmDKO8SZj2WxzXC2mw2fdbapRbisRHfd9Wo9MpeG6PEw/Q4bUSn09lEeOyymyGm0lZKSIuBFb23PiGcG4Ow3yb4Xp+C8J09qFTKUyiOy2nwKxqM/OM95me0z4iXMUPMzZfVn+HZjxxRWSHXNNYRFPUjhqQ7229PtgREdYOeZamlH1gloi6gfag6jmoLAmW22+scQgQISY2m2ENwus1BJeqlPht9ZIQtaBSzsWtt+T/m99oI7rpUdsNLfbb8o59IYqo4wc/8R2vfiZfhcZWoYvcczuc4X99vc+FhSbxVaMc2dHqtfhttr6z6X2WGAreMG/nHEI/e+8c+xFygtx87fOOn2sub/Uy9Q5vVsU1CoZ+sWj/M/wCmwYXy/s6ceCLOhV/HzbjnN47nTXdP2erhv9pjkGJqvHckO+n9YWNFYc1FzJDi8iEmlPr7xgsRynOcOufSPMrhv7x5nUX53097o8MYqbZ6pPdYvT8+yvtFcR6jiNTodLtBNQldYKs5um51ef6vpBENplD5RaO3UMNzY7beZa2zU39Faekkyt4kPNjEtxp0323Fo1f8jtbcZeBj1ewVPqDfN5mdaFdpvNsHO8T/AAcSm5pGDKwjirmc5RfYlxJXtt3KL2mPV6LqaUj08nZ4/wCQwZL2jJi8w5fBxxVKe4hxuQtGTzm1fflO5fZsGgh8slYjuanOM6/SVHSf4WL7hQVrku5RKA5p1DCFS9HUjsm8hX7zeYtvC+0Z5FKqrlQTS26ZKXNUokpjaKtW5lciyWvu8P6j1OGO0brLzP1Was8b1/8A06I/yzVlwv7x/DHt+dh1Lk0w3XMSR2sWY4kSGqZ2osFWw5BF2TMi2pQZ7itc/Vvg8knwbX4ZIxRj+P00dZGpmw7GW5Tp7jPiSS9ZnwG1xbPkNuLjtudBHZ9mwvUXssPJ6vqKTPp4f+3tdHjycfUyxELOsYk55I5vHbyR0dFKd2UiK1rW3FbcM3VJ/wCr/eFOqVI+cc6YZVIcc6scURp2TfkN9zUcW4L3AmAKhjiuIp8NvLHa6yRIUm5NIv8AZcy3FvGclyG4cd6ZI8k0nMoepeSl6l0fk/oTkeO1HXLgsTHsuw1OOJJSlKPj2iLwIiHRjp9uHqMvDt9ugYTw/T8P0ePR6W3kjx28qfpHxUdt5me0xqIxttjEfpa3H+c+jm4/dbb4BaMVt/rBq8+Zb9MnTEWRUhlCxG3+sDiajzj5wOKjSRZfOHEaf7w0Ud7q/oDCR6nzP0Oz0vfcJjOJJHk/5g4rtsTuoI82lR6o3pyIaFo/w+3f9lhSw66455Rzpi4aqLjjYtpRAj4Hkc46yuLRH/V5brt3ZjPd69o0MShUuH84679ZX+ghpmufrA9znxFohnMyuWfi/U6tvP78faLFhTfzbaP4RSwYzjnzYuWWvmxpVWZSdb9WHWj1AylAlRkCypxJBSEagdykJDMcToRzRptqEIo0iZ5MWkttxvJzeOt1eZGZKfNQZ2NXsK528BYR222/Q9LuFhTR6O5p+mJSKfpt6gfeqlPj59NzVX6LPTP7twZKTVJmTq0R2u10umtX32AE9A6vUbbEdxhtv/iEZ/RTtElbLfQ5w4tfo5t32EG3n48fyeRP1QDeTZ9ANP8AN9PrHAzKl6bYpZ0zTbFLJguVKpcf5vP+9sGQqePsL4fbl1DEDjsSFH7TzLK38iO9SUEaiIrbTIrFfbYiuE1urc3bX1g5fW6pqZ+s7fRy5i+y3ErcNgxnI2pj5OqYW5SOSPGnWYf5SKFLXs6vniG3Sv3trNKyP1kOgxqVHcbQ425nQtOZKkqIy9lt/rHzrx/yXYTqkx2ZHp7TS3VGpTaUkSF3tc7cD2cNl+BDl83D9Yw+5p4fxRW6fkT0W49UkMEk/DIsrbNg0pO/CtsfF9bYrLbkh1vpdBJdLgA5/fOZ/RJWYfKzBvL3y0Ybc+K4/KpijSQno60xUjMVt2d3MZH9ouf/AN5X4QFPzyI/KhVUZ/12g7m8CJxB29g04yyfUtCm223fq9H2ChkVD+y3XPnXes+w9n9R8uKt8KP4SlUjuw5HLBU4TS05VaKYzblvrJaLL7OGwYGvcq3KZXOrrnKhiqob05VVx1pvdYyyIUkjKxWtbbv3mZieN7I5RV9RaniGl0+G65UKxCaXtc6yQkj2Gdz2nw9Q5bWOXbkfo8xblU5TMONZk9nnyFrV7E3O/rK4+bUHD9RxpVObUukJqc15XSeeeU4ZeK1qO5cN+0/EegOTb4O+H8PuNVXEkdqbUNikstpPQZM95WPYoy33Mj27hy55p08byWdnT475p7R2enqTy5YTqkd1zDfPZqPNeVFW02vxI1ERqLxLeKqu43rkOH8aSP73UHDbp8FN7X2XWq1r79lxXUOjtzJDUdvIhpF1OcCQ2kttuBd27iK1VR+PMQSMQaaebtfI6engltPaP2mW8iHm/qbWibR4ep+krWYr9pFIpzdPj84kOasuQrUeeVvWvziLwI78QuXVtPq2+mtfZSnaavUG226hVJiKfT21rdX9ifpHvsRcbhquYkp+B5HxHh6H+kGK5CcvR2tRb7zMy2JIt173PvIccVtmnc+HXbLGGONY7nag1S8Pw/jzHtQRHj/NwW1Ebrp7NhlfZ6vv4DNy67XMcZG48PmVHR5GK30ELLgbirXV32LYJNPwLIqFQ/SDHFQ+NaqtWZLe3m8fuShBntItu0xo1RW221tt+OXo9nu2eAtOStLcaIphtk92RN5NuRmucoFQRT288enx1EqVKS3ZqOXopLz3D4FuLeY9VtyaHgejtYTwXDQv4vbNOm3Y8q7GZ3PznFHtO57z22GLTiiR/wBjbTnJvDiUp2PFWlxnaZIkIRZec99jWRGar3MlEfgI1IxrHj4LpNU5nEiVibBalcxkPFqJWtCTcTnPYpV7lsO57B6/S1pSu3idZkve3D6guvcoMPC9DXVKpHkIkO9GPHkdt0zK59E9pWvcyPd7R5/quJKpiiqO1CqSFuur7WW+TIZ3LIXCxbyLiHOUrGjmKMQSJnPErZZSTej5iDSRkSklvIj39/C52GUwfyh4Pj1RbkioId5upbKm2U53ErsR2Itx77beJC18kTO/pnjx8I7d5dhwXQ3HIa9NtfO6gyaW8qfJMGRlmUZ7jO97H3A69i+Hyd0/9D8DtokVNroyJHbbjrVvUq3bc2FYj2FxFbTsTY45RM9HwHS3aZE2c4mOKs4kvpL25b77FtsR7hvsL8i+G8Pw0fHH9py0dJSnM2gniqyL3PxMzO59w+Z/L/8AkvT9BE0ruZ/aHf03Q8rRfM4axAkOSF1CZIVLmu+WkObVrPjcz3W3ERbhMyN/U87pbuPEdAxDWeTOHIXT3KXCj9LyierX+7l2kfrsXiY0fIvT+S+sVSW2427Lqcfro7dQsbSmNhGaEnsUaTPbmK9lEZFvMef+K/K4/wArljHMTWZ/d6mfJ+lx8tMNg/k2xJizrKe201H2KU9KVkKx8UJsZqIrby2eI3Vc+D3XIdDdkUeqNVWoR0m4mGlnTORYr5G1GZkSjK5ER7DOxXK9x1hWKsHtyPi/UQ06jq/7qosyEnbIgyK23cREe7gQtI1Up8zPzNxWTzm1JMjQe0rbR9tH43HSmp8vnrflM177+niRE+PI6yO4taO0nMk0HY910ntSfCx7SPYZXIyCyc1B1j4RXJP8X895WML9BCOur0FKSybTsc1sisST29ancZdMtpLz8chSucNjw+pwejfi+g6XqI6im48peoYK5BRJAIuI5XSJP5CWzuDBJEhstMA6kKsYMkCDUZtQj5Pi+l87WtxCfKEjKgzsasx93cW3d3hyEtahEeUJhL9/WGHU9v8AiDknSsfIVMxIvnEajYp56erExJMM1UN4rczeojUFjOLrBTuKG0eFGihQm3HNP/IWLEXm8hHb7RfYKClVJz5zprR6Q1LD/OOs9PpJ+ifEj7jIVlaqY+ttxsVL8sPvuCEtv9YKroz72oK6TJc9/OFquJ1nlP3fRDS4bbnV/wAoDNzH3PqCkmvOfN/xDXyaa25nbcFFLg6edttwb07MrMzI6wVUloaWRFcb8o3/AO0V0mNpjqpPJy5KMvJYEZTQupDHbFc4gdFJckwr32xCeQLFwhBfIb1c14Qnt4hPmJL6hBddG+NzZEdxQjuKDjhhhSh0Q5bm3FiK+oPOH1YhurF4c90ZSwysOL3BpxI3r4YyaUEhRnYJMxozAFm8Ak1BTSNQTsToiNNvUcEaW8HnXg9S8PyKw5qSHFtR/S4q9Xh4iETPE3RKdIqEjTjt5/S7k+JnwHRqZSI8OPp9tfzivS8PUI9MjQ6e3zeO2hCPvV4me8zE5MtsVcWXJyt/CShqR5OO4hpoBURxzykgRzm+/uQUUjU/9OYGCYiLHbb6zph1CW/m20IFc2/Ic8m2v6wlNRJjnzaPrArpKJz6n7oJcr5vphaKa5p/LJGT7/uBqbjt5/P9H39gI7GNdz9WJDZSHBNjQNTSbbh9tPjf2Fb7+Av4FAkafWOZEejl7RfYCOygjxnP1fQ+kHyab+bcF25SW2wGMOyJDnmNI9LaYKTNaqZhDfQc6axdNUWQ43qOOIaR99vAXEakN0/q4/T87Mr+lrCURN/XWHFz36iK9odA5MqU5VHHW+hn2J8LGfD7do7nhPBLcdvUkN517P3dx/5DmPweWueVCa36DeZP3X/IemItP5vH+v2R50xuz7PanTSG2+rj9AXNMobbbfk868omswubt84kC2pcXUjrkOej0dwuq5pXjkR6ovT8xXZ4eo+Ft5GXcOC4wpUzkjxxCxRh9tbNMqCjeby7mjI7uMn6j2lxsot9h6Xn0PUqi9Tp/RyiDjfAtLx5h+Rg9xtCM6c0d5Kdsd8i6CyP1nY+FrlxIIyWie8dh1bBldofL5yZrpcxxC5Gj5TYZocIui4W29yO1/UfePGvLByXc8kVPCeIIfW9Nl5Kmz6VyPKsiK52MyIysYlcg3KPXORvHi8L4gcXHQ1I5u8y4qxJWRkRlwOxkRGR3sZW2D1xyq4Po+OKXT+USltoWuI2XOsu3PHvtPZtM0nt77KPaKzHCeULdr10+I/KxydYo5M658V4kpbsREvO5Bey9CQ0SrXSfAy2XI9u0u8c9UrrB75/2gLreMMP0qRT48fJQpS3Mqe2ptScpmnZtLaR8CuR7dg8EOkPTxX5V248lOE6OE4DJQYZ3B8tw22zksAAGW8WhUoAAKQkWRsgyuJLGmARcCB5fEEDdc1AWXxCTOwksN6gCMtISlXzYmmy3+sCCab1NQFiQSkgLV+rDhHxIA20tz9wS25Lcdt1vTzrWkQ1EEmoESlJW455NsSBDir0+sbEhT2o5qOC6DiWus6v94IWvrA0lzrFf4QlpLnTc8wA/o6jgMo/WB1pYC3G9TTbAKSYQ68FafV6gjuK6wA2tQZ1HA6ous6wO6bYARycExncI6VaYkxmnPKfSCBJbWLeGr5Oj00ecKdPVuIFxBd6v977hpAiyi1G9MVSXdTOLmaWp1bYz5dXn88RIlmWpk0/3g1I1Pm3Oq2ZvWDYPq/3Qa3G/KCsinlJ6wNabjnzYkPl1n2iM45pikrQiukGTPiYecUGFDMJD+bwDKd4WkwDtzBpMIzeAUneLhxJiWa29NDYiJ3BxCgBLQHUOuNuIb0+x+YvsLUiHUJn9oOaSFpNKVfT4W7xBqiI/wAaL028i0dWpKvNMgEnUccjo+h+AiOrc1EegvtCUhOpH1OwFUqj1jEFYhUOh092oVCoSERY8dlN1uuLOxERfnwK5i4t+TrAeKOVDGlK5P8ABdPXIqtYe028yTNDKC2rectubQnaZ+oi2mRH9nuQTkQwv8Hvk/hYHw3HQt3KTlQnKTZ2bIsRKdWfssRbiKxFuGH+CF8Faj/B3wn8YVRtqXjOsNoVVJidukW9Mdo+CEmZ3PzlbT4EO9mWo4PO6jLy7R4deLFx7ybkO9WsQnD1MgmvI6sNNtacdbkjoIQk1KUrYOV0Ic2D8nR6a1BkqjT6O38skM6qLdEUWJcdf8HR3OihWXU433bPXvuMS9LckOakhxa1/SGczFUxDfTcct+Tj5EDPT8TSJHWai+mrsijiNOOOCVV4nN46HBTa3E3Nqshxvyn/uFO/UHPdIalPChqtWjw2+sc6fo8dvtGcy1ihyqVdxv5z6v0f8xiKxXpDmePDz9Pzsvdsv6xMdemVRxfmI9FIsadhvU6xxvzffcd/wDUVaR7XP3YEhzPqZ+mGlU39YNjiQo9PcW3p9NCfG3v+AyNXfc00fTT0fojnz34Q7elx+rYRG3Ijux2+wjo/W2EMJieDIb1W/M9zG3pzem39cVWJYOo3qafbSPN29msfTiz0dzUX2hBda0xqqjC03FinejDasspj3I0VOmLSHU3I4TGh6gW5SXPmwnv5R3XEPF7jfVyOx6P5+9xdwKlT5FQRI5ujVabPK4pss+0y87eXsHOnIzkdzU7fojT4UZc5wjUz9PtK4b9wrNu3ZMV5eXQVOtuQ1uOOIz5RyPEa2+cLkOdtf4e/AdNrb3N6fp/yjk1ektuOL02wwJyfFRLd1BHeV1gNbgOOnUc1PpDrcs2ZflKqXN6fEpbfQXIUbjn1EePrP7h1Tk65TnJmE6ZDcc6cJko6ul6HRL1XKx7txkOAcoFW+MMSPafYiJKP7SuavvP7g/gbEPxXUObyHPk8tX8K/NP7h7WPD/wxH2+c6jqOWeZ+nrGNjRtzI244v0c2bZ7+AmrxU235Nz+bYORwZfOHNNvPwG/wrg+ZWMnPJCI7Xa7zUReHD2jGaVr8mkTyaqnY06xEdvOvPZKU7T7/e46LTpTmnqOdtf8vgMjAwrh+juI5vnkSM3lHFXy+yxEQ0EXiMZXrH7r1EnUE+NwFQwfYF1BTqCsixYIX9PcFKz5RIvITYQiVi0kWMNgMxIzn6sXEWK4NqwzmUplOnkbbExpMhz5sHFifrBaNI0xaFDLUJxzyjgsGIjbbYjvVKnw2/lEhCM/ZTvP7CuYQ1WHJH9zhurz+c50C/G5/YJFsykEuVHjx9Rxz91O0/sEZBSHPKOfup2F/UOIZbbFwludIccU43D0s/nPfjYgRRXHP75IW79HcSfYQkEbe8Eb7bYANsx47fVtoQj6IJyTpiM88GVE584YA3ZOo4Ij7n6wB99tvyYz9VrX7QVmYqnR+ZLbb8o4MnW66222vrBDq+INP5wc9r9ZcccX1i/4hhe7bHT9xYkxO45850Pf8BzyrYgcbz6jmQPVqo6bep5675dw5lW6045ncjuIXk7TytyfURWud/WMoibNpvFa9j2IMUuOZ3HHERGkXVmVszezeOc1zF0OoOc3jt89WvzspkX9Tt32sIVYOqVyoIp9PbXIlr81StiC9JZ7kkXcW0OM0htuYvC9Dkas1CdSqVDzI7ZbyT3HwIvEzMdVI4Oa95sy9SnVxxxbcPSa0u0pO0kesz4222IYSr1tzybdQXI6OVSs1vsIvaLTlExUVQmfonhP+5R1ZXHk3u85x2kd7bbXPf6gnCvJDVKg4iRVM6Eej7kfAbcqYq8ryzimTPOqQyzSJlQc5vHclyFrVlyt3X6tw6lgPkBrGIHETMSOLhREWVppV1qr7bbbkWzaOq4H5M6XQ20ONw0LXlLpaf523jp9MgafV6eRHm5R5PVfk/8AXHD2Ok/GR8siHhPBtDwnT0U+j09qO0jzkpIjUfeZ7zPjtPeZjVRtPT09P+UNR4khz/D7O8aWjUZtxxDbmRGfoqV6KOJ/YPHm9s1t28vX4Vx19vaFdWDcpeF1x4/99rrnMY6eOne61eovuDcWjOSNKl0tvJop6xzYSGkFxUZ2y337LmZ/aLKmU+RjTEkusN50U+mf2fB6N9mwlmgj2qM9hFa5maj7h1Wk8gbmLG3aXiisS6PTMrbyqbBURSZTar21njIzQR7Syo27D2kPUx9JbLqPqHlZOsri3M+ZcHmV+ZUJC8D8l7nTzf2lWNO5+JN2uaj3kRF9tzFnAwK3gP5G5T5EebLTzhx6Umz8gjM+lc+F77CPYewes8F8n2B8BuSKHhfD8SntQm2lZm09NRKSrepVzM+idzM7ne577jiHLFieHizFCG6f04lHS5Fbe/WuKMjcMj4kRpIiPvuHV9PGKnedHSdT6+XtDCqdDCxJ0TB6EduOuZUJCI8RrpOOK2eoi8R5NKTZ7N7xSN2ajAmIZGE6HVahMyfFk1JJSyrb1pdHN3EVjNJmZbSt3DhHKbyl1CuTFx6W5kXHUSkqSqyGcvZO5bj6KSsR7bCbiPEtYxZ1eH5nxZRKeo0tuKTfnG/MREe8jIzIzPZf1DFwMHyMSZ4cfO1SkKzKcSrrHl3PpH38TIuI9H1owU08yOnnPknJPhV4Tk8pnKZiSoR6HDW61LTp5Y6dRxG0ukW2ybmpRlmPdt4D0ryU/BOpeG47MjFDaGl5tRyPHVnddXvu46ViL1JK5lvMx0HCWLaHQ8L0Kj4LwXkly46I6o8NlLbSJDbZm6a1byIzQaiUqxHnSV7nYW7D+JKpIXDqlUjx1oShxyHBc2pJRmSbrMiOx5VERlsM0mRD4j8l+T/I9decWOPTp+7o1i6eP5a6h02l0+Gil0ePHiR4/R0WUkRI47bcT4me0R5xOSJHN28+TMXZVY/HaXfuERqdS8L0tfxhMZiR0XVmcVY1d+zeYw+JOWOHHbXHwvH5w7/4h7YjxsneZ9xnsH0H4T/x/BixUz5Zm1td9/byup6u97TWvgnFXJNyd84drFYkS0Z+kpKphoRsIi2FvPgZjJliaj0OQhvBdPREQ0olJeUkzcWZbizHczI+O3aRiiqdVrFckc8qkx2WvtdLdt7ivYrCgamfGFcRhOlzI6Kg62bilOdhpu9lKvbpKK5WSW3wsVy+lx9D0+O3KlIhyWz3mvvtL07gXGtDxBHQ5T5iJGT+8JzEvQOxKMlX4lcbGHiLD9U0uZ1iItCLKU2yrprMy6JERbTIivu4jD8mGDMN4XobUiG5HdREbJLkjYbmwjJSlWK9z2mfcXqEPlN5ecN4T1cP4Lhx67iBCfm0lzeIewruOFvMr3ykd+Gwdds1MFN3lhjwX6m+saL8JzlWoeD+TOoUOHUGpFVxRHXBgsp2r03CJLjik8CJJnv3mdh5mwrT5jcNrnDi0Lyl51+G4+/ZxsH28KTK5iB3FmNKguq1iQksrjmxDJX2JQgtiSLda24i9Y0pRG2x8z1fU/qLvquk6X9NTX2a09MFlIPrQEEkcnJ1FNpD6TCGmg+ouwACNTU8oHSjamcNB1ALmVt6YZy+ImuNdv8AiDJFwIBDdRp+TFTPb1M7enkGgcSKWcnT6wIkYqpo0/8A0+IzUh5zUGxqsfU6wY6olp5x0UZXJZf6xDjbnYGzokttzP5mdPZ8fDwHPUPabg0VKmudDT7eXL7NwteERLaPK6wNuK/Zivqdfj0ujyKw5HW7zROZxtm2dSNl7XMtxHcLoNWj1ynx6pDbWhqQnMlLmxab95e9xl9ba7hLI7Alk24HXC6z34Bt5TnlA5JQJaf2ecVMhpvp++UXb7zchvq/5e4U89em2LVlEwpJSW+n2P8A1DO1B75sWdTlOdNz0xl5kjtjtxw48qKtwRXjAUoNrUOiHJZEkbxWSVi3eWKeVpjejnyK1/8AcFc6YsJBNiveMdlIcOSe6I4oRlLDzxiK4Y2ct5NPPiKpwLWYjrMbVhzSSpQSpQNQZWY20zJzeAQZ3AUEGdxfSg8xB9k9MR07xKgtajn0UfzBoWVOh84ySJHmK6KeH+Y0DMnT8mIUGFIkZerWNFDoWn1kj+Xf95CJcmXIhIec/V9P+osWKdMkfQR+YnsQW22+r+t0hMZZ0/TEcXLfIiM0r9pn9HoiwZp8dvIJsKA45/DmE5unajaNPOtf1ffvDiy5oMZjq0aeTJ9HwDyz+bb7e1XR9QuotFccbR1fT85tu9/adrC4iYX08jjjmkhfRVlTdxX5FYRplfJEMixSpEjynQz27W+3gVttxf0/BrjbnyhtHpJ7/sGmp8On0vO43Hzr/WK2r2GXH23Ek5bkjJ5nS6W7dcyv95GIYX6j9kZijR4eRxvJ93q/DYDcNvyfbyf1CZCtRz6COj9Xv+/aG0Jcc/f/AB3H920TDOc8hZvymmhfSLtW+32BKZGo31fY2+Ae0HHPm+x2vtyn99jD7cLTb8zj94lnN7WQEpc6fbAW05+r+rl+4TLt9D6fm+vaQOQfN2/Jgq7D8Fv5RiSbD/8Al831tvds3D1q3C7Gp2EDyR8FR9uPyic3/wDERVp/MewpitNvTHnvvVLKXzyYiG32MxDUto029PzEJGdpcX+1NQad9vq1uAMjPPmeeZ56+ikWOFaVqfLHO3/nvFTOV8YVRqP2EIVl/wA/aN5Bh83jobb9EvwAed/hSckDlYhr5SMNx/7Qp7fyxtu13mk2MnC2XzJtw2mV+4XXwReXduqQ/wBD8QTEZ0WZ6Thn4Ee3tXI7GXEt46JjnFDdHjrbbyL6JpUlXnX2e0h45xrS5HJ3iyJjzCbaEU+XINSmUp2Mu7TUg+4j3l4lbuExq/8Axnx7tX8OnkWqGD5nxxR463cJYgUtlOXsQZaiNRtGr0V3M0GfG6b7iP5mYio3xHVJFP01o0ldHMkyzF3l4dx8R90eT7EmD/hEclcvB+JMkuPUIvN3E6nTSdrkZHwWlVjI+9I+evwhfgi1CHUKhS9Tm9Vo6T05GmeSaxtNtRkWw8ySudi2Hctwvhy+lbhdXLTn3h4gSH2zDrMFznDseQ2tC2bpUnikyOx/f+IRbTcHouQtJBZNBTWmJjSGxpCiOhsKEhSGwxmMWVHcg5bUEc3Gw62sICcviJram22/p/VEVtf6wGlXWC4WpWo51YeUvmefUbz50mkRHkueUEtp1txvrG86/NFBDSTmovzP3Q8RcCD6WwMhgsZy+IiOL6wTHXNMQ1p1HADjQeQ63qaYaJIUhGm5qAJj6dNtHoBCXfm9MJfd1A2l7TFtq8Um2m2EtuglT224+np51hDUdzTW4JE7UDCIjkhxbjfZQEKU443ph1k3G2+rcWjP2gBJS35RwPSpEdzJzeOhrInpZeO3eGiZ7gyS+s0wCVNuOOCewpxvq3A2htv9/MHVn82JgSVfmLCm6emvU6H/AFCGw31aNQWUM2xeBHqCXNPTb7CxSPs83+czC/qPN22xnpq23Orj+Z2lesUkIQrUyN6gnOE25k6vJkFOyYnk7qNobECLJJtxzynYEZbEfTW45nz5eiJshDbfVivcb1ATCO6kRloEpRBpZjKUo5bwsiuCBoVpiAoGkwjN4A7kAfZkabnVhbSusRqdj6IjJ/ISEui4nLqUiPk5u5kyiGuW5IkLkSHOmtWZSvSCHFiMrrAGhZdccbRpudUPoV/s3Pg/Q49PXy8Yop6FyJeePh9Lze1DZHlcfTfdmPYk+JFct48a/B35MJHLJymYf5P47bqI857UnPN72oje1xRdx2LKXiojLjb7RYfo9Lw3S6fhuhx0R6fTGW4sVtOwkNoIkpIvYQ5uoyTWNQ2xU3bc+GjNfVhEZDjji3A4gg63pttjgdoltNtt6jnmDnWNcXamenw3EIa7Ksu9XtF7i6uc3hrjtuZPN8fWORzpLkiQv397jPJK0QW4/qCTFiOSHPJh2kUhyR5RvoC9eOPR4/WdtAziOSd/UG48SPT+skdvKM5iSstueUcQhpF1BudWqpWHOb0OOuR0uk55ifWewvxFXJodQj53JkhrV2d6/wAe8RP8Jr/KhmVeoTHNOnx+q9LL72DcfDdUqDnOHIa/rKVb8QVUq9Up7a+byEIyei3t+8c8rdcxRXKhEpfx5Lzy3iZSlLmQumokkXRtfff2CmuTWJdhpGE48fJziQ1n9FKi9e4zF1Jco8NtpuPIaX0suXMm/dxMV0jA9LwHQ0U+n53Zq0kqRKcVnWte87mfC/D8RyvEsuZMztuOL+ipKtoiY4lPeLGtT1KpLbb6DTSiT4KsM1Kf5w2z9UUNSkVyH5Ntchrb0VX+2/hu7gvD9ZbqmeG5DdjyI/RUlzdt3Gk+JfeOLqYnW3rdBatb8WgjL6sM1QtRv6nnBST0/wBz8hBKU5IbXp9P6I4XrMPXGPlC/wCL2DPPp6wazEDWm59f+gyMhXN5CNTzxaJZ2hYQ2tMPOEGo6w8sxPJXSJzHUc1HBoqHE5v1n0vOt6rfZcVkdWm4LhqQ2235T3/zBKJimo6ba29TPvypSrhuP+o5rUnOsX1n1ekNLXZepncbc7xjZjmo4sa4o7MskoSxDr9YbodDkTOhq5crOb0z2F/UTTKww/KpI026ZD1O2pxxSfVZJGfhtMej0mPnkiLPL6zPOLHMwwK1OOOLccczrWrMpXpGYWh3/wBoaNxsRHHnB775rb1bybUluqYbo+II+daJqTT0tuVxszSs/aadm0h2WmQ/i9tH61f0eyOA/Bxxx8X4Tj0eoR0SokKU5ppzWW1qKzHbvK53sY76zVYcjrOmj6yR5eXzMPRw/FasH+s88W8VTnQ9gqGXIfzkjzcyej+dxaxq7Q47eo44teS+bLbh3EZ7fUVxg1aSFD5w3qN9sW8KE4255P8AhGdpdWrkz/uPD/Q/XTFG2j2bjPv2DZ0mn1xzI5UKpEa9JuKyR/zKufd3CYgWlOprjmRzT7Y0MKk9WIjCm4/zi1/WV/oL+I8222hxwWiGcpEKE2382LWPGc/ViAzUOsFqxKGkKSWllwOLgtyG9ORnX9HNYg4lYUTglAMQY8f+7x0I+qkSUJb8oGdUNreE6EknA6tYgtu/yA3HxYSjdDPlHA231gXnbbAEtTcf64r5k3TAnSmxm6pVPmxEymILqlW02xj6jUXOm4JMyZqdY4M7UZXb99457S0iFNVZLkjOMrVF6ba3Pe408tvqxh8bT3I8f5O31rqiZZSn01Fvt4F9giGu2Fq6nKxUHYbfQaRdUhxKi/gT423jPVGlc8yNtt5GsxttpSnar1Fx9Y3keiR6fR1yJjmRpHXSHlK2/S9p7CGDxljmHg+hrxI5kRLkJ0aayrbpIPcsy4mZbbeohaInfZnMsvjeuQ8Dw/0fobeetzbJeU3tWg12JKElexrUZkRX4nwFDjlLnJ/hOJgOj9PEde6yoPJ2mgz7RGduBdEr8CMxH5HKe5XKpVeWjGGf4qw7n5ily/yiYpNjXfZfKnZ3ZjLikanDeFJmIKpLxpiRta5dQc1GWVKsTLd+in7LbAz5K9PXv5adPgtmt28MbgHkvj0uOlyRHzrWnteP2WsXAdgo2HG4/wA2v/0i3p9Fbj9Y43083R+j7BdRojn0x4ObqrZZmZfQ4OmrijUQah07Tyf4hfR4PVo6v+odgwhbIj/qxx8uTq1xNw2G47a3HMiEISeZSrWTxud+78BSsY/mYkqi8B8leF6hiWuyFaL0hlvThQmvPU9IPopsW0iIzVYysR7hexKBVMUOO/F9LdqsSFKbhtxU7ESpak5usVuJtJbVX2WtvuRDv0yox+TvCcdtxuE1UFsoTpw2SabdkZSzrJHAiMthmZnaw9zo+irFeeR8p1n5W/U5Jw4O1Y+3O8L4fc5J26e3IrHxhWI/WaeX5NFWq5qJJWI1XzKsatvdYdaw7jNusVyRMbbQ0uQy03p6lzSSMx3MvWpXsHBXahIkOO1CY4t113pOKVtzGOm8liY9DwnU+UDFEdcfrnebpc36DfRQZeKzuZfWIenS/GN/Tjmm9R9rHlkxw5Q6evDdLkf2nVU5pDiVWOPHPZctt7qLYXHefAcKQj9X6OVKU+b794s65UJlcqEvFFccRHXLcNxzUVYmiIiyoK/BKbFs2Xv6xkZmOOcOLp+A4a5shCsrk56xMIK22x36R+Hq7x4fVTObJv6fSdHSnS49V72la1afR8Pw+eYgkaSPm2U+UX7N5DB1ydVMYfLK5nplER0o8HaS3i4Gu39RLdpkOl5KpiCYusVXbl1L5EmfBKdxF42uHodFkViQioVjsdpuOrsJMt1+/wBow51pHGjf07ZbbyKlqBMxJkb01xKehOVttOzMRbNpcC2bv6jY0+kx4baG47eTJ0U5U2y8S2EXsF1RsPOTHNOPpIQhPScUqxJ/z9Qn1LEOE8Dx9RyQiRKa7SlJ7J8S4EW/efAVx9PfNPfwZepphjj9ujcnWGnKPS5EeoVCJnrDLcyPHzXWgkFfPc7Hay0kZFsuSRj8f8quH6PUEfo3Hjy6q025D+MFJ6tolGSjQnZ0izJIyvsvc+IwMvlz+NIbum2tDtPz81kKb2qYWpJqQlX0TSkjIr5k7tpDltXx3htylyK5zjI0hw23o6driHbnYkoI77d5cLWHdPTYJ1Oo3DyJrlyWm927lYoqmIJnPKpMddd7LiVOGeXdtTc7F4kREJ1PizKh1dLp8iX0iTmZbM0JM+Bq3F43PYOS4XxpWKhMRUI+E1utZiSnnylNo2bdqS2mZ91x6WwLy7UuHR0N1DAa4k1rs/F7yDYV6s1jTttcrHfvHTXqcWKdTKtujzXj2Qv8H8mVPkR0TMQOLkLQo0qit7CSaeCrHcz4920hrcUY05K+Tenop9ccp65Gxxmkx20vvqMrWNDZEZkdz3mewcmxvyw40xpnp9PcRh+nr8pzXbJWXAjcMuj7C3bBh4VHhw3FuafTX5RxW1xd+JqO5nc9u0xh1P5KlP8AF5b9P+Jvb/PK+xZyj4kx45Ip9Pjrw1QneiqHHV18gjM9riitlI+KUnbeVxVQKbDhx+bx20NI+in8T3n7Q+yy239f34A3OrbHiZM98s7vL3MOCmGNUjR0iDbjzbflHEIQG2jcDUlHOOr+kKNTjcuO55MPIcEdiPptobbb9/ewdJv9WJRo7mIFqhJr0/KAwPadQ82HydbEE29TyYW2TgKpqXPmwZpDKSD7ZgGXGxXVKN1fk+n7fyFyRNmGJbXV6jYLsFU4vb/6fNGOqrHWL/03jpdVituNrcbyZPv2DEViJ29Px9Y3xyztDDyS0+sFlSpmn7+/ARprfzfmCNFTpueUHRr2s+Tbx5Wp1bnby5Vdyri7iyG220NttoyISXR9n5DG09/Tb1PPGjjvOdDrEe/AYXheq1v+0/iEV5z9oD1NRtHpiNIe/WN5Ol5opxW5GpEnT6xtzpjP1iU5Ib047mk76Ww/x7xZSTFFUy1HBpSETKslfx/WFDKYF24rrFhlcbUHXSXPevJn1w3BCfjSGxpXI2mIMhjrBrS7mmjLyNQVslQ0k+O30xRTGtMdVLcnJljjChkuCtfcFlJ88VLxDup8Xm5NoyliM6YdXuDLhDWHNYwow0oLc/INGY6Ic87IWYYWYdWYaUYvCptQSZgGYep8GRVJCIcNta1r+j2S8RfavapMWPImOc3jt9P/AAl3/YN/QMIudDq+gvzlereYucI4Jbht6bcfOvKSnHFKLf3H7eHgNqUePD6tvt5cqfpe9yEvOz9T9QoY9Gbht+Tyr+iHub9Z1gluuajnmZBMiUmRUHPk7ef8E/0uVy9YOCcnJWGz7+oTKZTJEyQhuPHWtHpJ3J8T8BpIGE247n9qZFrRfKlO0uHH7PtMaOj0KY44iPDb5uhHnJ3bfv3luFLKzl0polMbb6tvpur7Ladyth7L+z8BfQ8O6fWSMmTzUt+bw2n9w0MWkw6fncbbzrXfpZe/eFvRpEhzU1MiEKLtfbsFeTlnIpkQW4/WR20I+ikNaOmLF1qPHcRziRnQtPRy+rZs37bWLx2Cnl16O238nb7au0rzSMtmzwMjI+4w5Mpk9zf9Y2tHo+3YHTh/z/0sf3bRVwqnIrEjnDbi8i7Ze6xp/qQsJep1TbnbWoul4KQq33grsrm7bbn17fvbDI/wC2+b/wDDuI/HeVhGajOSHEOdNDWZHS4eTO/3iexTG4bbXY4dnvBY0SPf1/6Aza1G+rc7fmh9bbbf3fhcJ0vnOxuTlT7TMOQjpgudNz0LZfYez7gs42o2JpPNtt+T6GUuj99wlTzmnqabSELAbb4OEjmfKhSnP/EZ2+jvvbYQ9ozS/MeHOSJ9yHyiUJxv/wAUSft/oPdMxHWDih96RT4/Wagup6dOnrEGAz1iBa1NHyPTFhjKTH1KogtMamv1duj0/wAojP2QeHqc3HbXMcHNOUbEEiRWFw2/JITl+0ve4zvPFaGQxjVpFUkeUzo9/u7rjJOQodQjyKPVG9WFNb03k7zTvMlkXek9peJDRSG9QNR6dqSNTTGO/tM93LeTbF9c5B+Uj4jrEhfxe642lLiVdDIe1txO2xXItpEVyO5XIez8Y4dpfLJg9quUfSXWITeZtSfnUGVzQZlvI95HwP1jztylcmTfKBhfTj9VWITZqgueke0zbUfEjO1u47HuMxC+C9y2zML1RGB8SSFNOsqNtvWug1WPpNqI7WMrHY7Fa9to3v8A8tOceVYni4zyyfBYw3iSRIrFLbXTKgtR5lJsR3IzMyWjYRGR7zPaW3uIh4kxZhGZhfEE2hyHGnXYjmVWmq/q9R+A+4HKvgan1SOvHmH288eWnNObZ80/1pW3HY7KLvIjHiHlm+DdQ8WVh7EENtESoSE9cplvasySZEpRlY1GXfwIi77jXB1GvbZnkxco3V4AE1h/U6sWuPMHVjA+JJtDrEdbTsdXnee2q+VaT4kdjK/eRkM4l3T6xselFos4lo4rqxFW4FZ3JGTTBE1+sFoCG/yDuUgpJaewKRFcFlTLbjjnzYkJZEqJG0xKS039cWgRGo7nzjf8QdWxphx2Rp52+wID87rPPWEia2rT9AQ5Mm3v+AZXP/ZiIp3rBUKUsSGd4ZQ3qCSam/J6gJ4gpWn1jgS4/wDqxHfXpgrkCUnWc0xHcWAR6gCUgJCGP+IcD6ZHVrb/ANAwS3NPTbC0Lb0/pi0Ik4Sw6lwMBSFiUHHFudMOopczm/PNPqvS8Qy0v9YJT02Rzfm+p0EeiAajNdZ5TzhOUnrOr8BAZ3CYguwJgT3Ft/NuB+GWoK1avnA/CmOaiG/TVlF4D9QNvyfbzqzCmmFqNr9MaCQ3qeUFBILUbFJEM+cNt9W2j38QtpTjbYBo/VhOl+1EB5z8g0bXVg23NMNvv6nVt+kCYRHWm2/nEe/sEdwPm24G3UiiUTMQBHcOuJb/AFYbFAat4IAAAaTDqFdYGQsTsPun+4Iq+IfU5qeUGk5KuTyocrnKRh/k8pWqhdanIjvONpubTG91e3Z0UEoyvsvbvE2tpL6If7NXkgPC3J3UOV+swtGdipZM03N2kU9vcoi4Z3DUd+KSRfdYezqY5qSBnINPpeE6HTML0NtDUKmR24rLadhZEJJJfba/rMaLDzeo3qDy8ludtu+kRWumgEGpzebx9TU7AlOuabYxmJKr1fN23Omj8BRdk8WVjUcX1nbGegJ1HECFiCuQ25C3JDnQa6P1vZ7RnY+MZkyYuHQ4fkr6khxViTbu7xz2+TaI7OzMVKl0eluzJDiEIjtm4ridiLu8eBDK0OjVzlEqC6pUI66fSkK6Lar51le/HcZlbbc/zFrya4HmVD/eTEjjrue6YsdzsW9M0+O2w31dnR6HD5vH6HR6KeCSIXinbcs/9mZrLtLw3D5nT20IyeanZ9p8Rz2q1RyRn88T6zPcmSFuemKV5kZzK2mUriHJDawXJZg79IOUCI5Ij/J6ZeY5mSfSyGWQt1t9uPAXsiBzjqxucA0ZzC9Lm1CRH+UTbafRIjyFc/sud7e0Tj+SZk1yhzG+cafno9W/39+I5XNabccWNZiBXPJjsyQ5mWsYutym47a3PQ9yuK5PLTGjux6W238o0uh5ykl+Awtaq9LkTHW4beVbVlKy28S4eoVeN8WuN59NxaOjlV7D2l+PAcvw/WJDeJFuOOZmpCTbVm8Nqd3j+Jjny0m9JdfTXimSJdpae1I6HG/O7XsFVEc06hIj9vP0k93vvCqJObcbXH1PpJ9oBx3G5iHPpZc3ol4+A8mY4voK25K2uM/s/N6X4e/gMFXWHNPU0/O7Xt4+ziOoVFjq/r+cMnU6e242tv8AhCpaGdp7vyfrOn9ITm+sEdtnm7emJbAuzSWEAVNxuPH8p2w1rafpijrVV+b9D6XvtEwi0qKtVDTcX1nbV0fWKBUnUEmouNyM/wBAVuYx10hx3vySm16jg5dymTW3MWSG23M6Irbcfo7iMk5lEXtUOnxHG9TUc/e9XEcLrk/40rE2oOf8RIW599i+4iHp9Dj98y8f8nfjSKIi3NQNmdwSlCdQqBWMQTOZ0uOt137k+JnuIes8bTrnItTpnM9RvJpOqPMnN2u7ge0jLwHfKQ3UJEdDbjefJ9L8RhuTfBLlDp8duqTM7qW0J007k7CI/bs3jr1JkQ4eTTbyekPMz+6z0cfaFhQsNVCY3pzHENR/5/f3uN1RMP0On9ZzNDrqPOeSRnfvtuL7PaMvGrf7ToC4gVltz5wYaatvGmdX/wCoW0KbqDIR5PiLemuCyrZRHNT7hpERHHPTGQgHfJ77Rtqe+5zfUc8xIQpYtlGm4LOMf3jMqnuc41GxeU6TqN+n77vsGkKLtKw26/phCVCJKVqOaYvpG0xp/nARNkaYbbVptisnyv4xJtbRpOp/1fYJWbrEiup3VicmQ2259MEbTDc0/rivnytNvU1A6peoMniae5Hz6f8AD78REpgVUrjemvTcGblzPAVUmZIcz9X0BFU+5856QxlslvyXHBCVHccEuIxIc+bzjQxMPuc35450Gs2Xtdk/y9ojRyZgqPqN6jjY5RW2m6hjR2O3kyUxklZv2iz4+JFYrFu8R6Dnsw4cN3sZ8uVPrHnLCT7lYx5U22+t+XOvPK29BprYRGfC52LafAxMQjbN8tOJKfh+PHo8iZpRI6eeVD6RFbKi/eZ24Dy7p4o5eMcR47ba2mpUhEWK3vJlHFZ/VK6jts2bLjoHLlLmYoqGI5jji+b/ABk3Bby7SVY+/ZuLZbgZbxq+Sqix+TPk7qHKBIj/AC2Q3zGmt+kZmRKUXiZna+0rEfeLWyVxV/lpjx2umVSjU/nFK5K8Lto+IsNJbVKcSo/lEjtGatm0zUeZR95l6hs4tL6tDen5xZcu/wD0ELBmHHKPS0c8zrmyFc4lK3mp1Vs3s7vAadKR851XU+rZ9J0nT1xVIjxP1nTFgyw30ATDemJTaOsHFZ2Jcdjq9TsCFiWut0OlrkanWq6LPR7PeqxbdnCxXM+B7hdRmo7dPkVSZI5vChNm5IeVYiSREewr7zPh7kM/yQ0b/toxpXa5HkRFwsGvMMpguOFqLlLI1N5iufQQklGarWU5Yr9Cw9LoOlnJPqT4h85+b/JWw0/TYflb/wDUN7yITapgOPLjzI68ktKKhVNZRkiIjKaWkJt2nlnvK9rFt3FeoxJjeZiiuO1BzpoR1aYqknnZIt1i8Ste/EXPKGqZI/3Tp+VbURRKqDylGhC3DsZ2WVs2XcRHfeRbLDj+JuUfAfJ+2j4wqCKnU0Xbby23naydnaL7+Fx7HOZeR0vTejjiv27HguJQ6hMXVK5MRHpVMUTjylbNVZWMkER7DIuOy57hU8pfLxT6441hvBdLdmx6fbKnc1n3Zl+JHe2+20xy6mOVzlAhoqmJJi4lPWnUbhsq0yyb7r47iLjv9QrYeKKXMqiaHhuOhEKOrKpxvYSttr3tt9Z79o5svVbrMUexg6Gdxe68+I6piSR8YYwqi5How2VGTCC7t3SP7rl6xZyZTdLj8zp8dppfZSltJESfYVvvIHruNt6bbef6ons0qn0OH8eYomIgtL6XWdtfgRf0IzHlza+Wez1IimKFfRcNOTJHPJmeRIX0uzsT4kR7uNr24CzrFWw3hfq6pM5xI7KYcWy3FH3bD6J+syFeqv4kxQ3zfDba6JSv/GPJLXeLf0Unuvt2n9gXCoNDw/nkNx88jzpTytR1d7HtUe0i37C2FwE+zF57yjV8vjtBJYmxpWM7cOO1RKYtPR1E3fWRlxTexd/dvGEq9OpdLzzK5UHanIzGptnNZCfC19vtsNdNqUyofJ4fQR5yv6CJHwo35SQ3nX2syt9/9RnPU3/6aU6WnmY7ubvUiuYsyNufIqf2ktpTbZw6JX2luuezZu4lfUHkqo9PyOOQ2nV5s2ZX+e7ju2kY38eltt9Zp/upT77hLKP7pGV+ovaOMN64a/amiUmPHc8nkz3zZUl0vs2fcJjMTTbX1f8ACJyW/wBnkBmgYcmvx8IpM/qweXxDpoCDVp++0QgTRfrM4Q6oNrc1PoCKut0tuY1S5ExCZbrZuNs+epCe0rduLvEwLBJhZJDJuh0lCdBwlttiK6/puefkBqc6wNO6bYkPpPUyB40iK0HyOwcVDqVafV/zABGfwBZiDiJsdTYWfVufQEFDuzTEongTBxBuNiQpLbjfV/wiKlwLac/aAsq50frNRsZOtQf57joM1Go35Pv7OwZurQdRtfV9jtd+7gJieJPhyqps6mcU62es6voDaVmL+zGWkNabg6qW5Q5rxxHHXpi9gyOrR2V+iKBoxPhr0/8A0iZhFJX7D4Jx39Z+6IjEjuClKFNNSHS7Zinlo6zrBaPK/wDb+IoaXiL44mS47lHlxVxVGlKnklkdsZFdOwtm2+3gZC8I2J2J+zQIy2RcLQIj6e2LbUuqHycFc+fbFvJS243qNiknI7Y3qwsqpjnbGfmrFvNb1BTS0DsxOHMppaO2Kl8hcyUiqfQO+nh5uSFY8QZUQlPIEZW8axLluiOkGFCQ8fERVmOmrCTazEdSg44oM2cdyNNoUpa1ZUpTvMz2EReJi8MzkKFMqkxEOntrW670UpT95n3EXeO3YJ5Pm6XD+UdtfRce9LZw27vEK5NuThujw0VCof32QnUVm3oL0C/M+I38aHIkOc3jtrWjspUnsceO7h95CXj9Z1n+lVcom47fN4bekjLm8Vb9t/feIrFNmVCRpx28/wC02FlLxv4bvV6hsY+FG47f9sOZ8/ZbTu399/AvaLP5PDhrkNtoR5uVKeGxRH9gPK9RnYmDqXHj88qjmqtHzabkSrbd+8/w8BYSJEOPHQ3DbRHzp6SU23Xy927aR377BL0rnH0+kacvHYeU/tIyPxuQvaDg/U/tCsdBC7KSyrfwLpd1zIjsJ2rNzNJoUisOc4kNrTEa7Ss1s+wt3tIbBs2229NvsZS7O/38RGdkfNt9BCPN9Ei/Cxlb1CvqVcbpbaHHHEIWtJqTmUW7b/X7BDGciwmTY8dvrMmTalKuHeVz4X7z2XGRrGMIceO11nQzZVKy+N9viVrGXjfwHOca8pPxXHWWovIi6k6ai6X0bHsMu+5cRzxrlNYqDmnqc3zq+ctb2HaxbrBxa06fLljl9OvFjNuY5zfma8i7s9ralBnu2FwPaXEOlSqg44jnDnYcNPHpEoyO3iXZP7RjcJNc8mNSNRC2l2UlWYj9X3jrr9Sht5HOgvIkvtLZ9u77BGmeWvCdHoVKh0untNtuK6f28D2eorn9wOMTbjaG5Di16SkdL/lr2/aX3XFFUsT9jTyI6OXv2bt20VxYl02+rc9y7/ZsEsvc27slvTQ225kQhOVSeHRuR+zbcQ3JcfTQ444joKLs+GwxiJeMXNRfN/P7Xd7b8PyGeqvKDDh9XMqkdCPoqud/UQcWlcWW3iHUk1eO31nYQi2XN4b/AAEaRiaO31jbiF/5bv6HYcTncrVHb6uO466jtZUp7R+22z2Cke5WXNRfN6WvJ+0c/p/mHF006LJZ32diVtxzrHOwno8Nx3K/q2lx2Csl4s1HPTR6O/2FbuHCFcpVUc/+9bX8SgpPKHWHOs5m0gOLT9BZ7HwirmeJKZI7GSQ32d/aLiPe6vlDbUj00kpPtK48C0lpyPIjueg4hX2HfafsHvegqbqFDpkxvpoXFaUn7No899ktIDHYFg+3qdWG2EaYnRU9ZqOeYLaECvSvi+lrbb9EcQr6G5Ehbnb6R9Lx2DrmL5HOG9NsctqTGp+4OfJK1FE3H1BYRIYUxF0xYxmRmlJgt6Y4/wDCD5JJDmTlMwm26ioRLOVBtlO1SE7nkkRXMy3K33Kx8B22DF1HBfnGbbj6fQWhaeklSbkq++5cRrjtx7qcXPvgw8vsfFFL/R/EDiOcNNk3IbVuWjs6iSttv5xbrHvGn5QuTiPR6hzyG3npU26o/EmlntyX3GXEr7yK3Ah5r5ZeTOqck+KGeUzA7a2qYuUTjiW035k4ZldJkVrtquZEXC5keyw9K8h3K7Q+VTCaKXVMnTSTMhlStsV23ee23cfAyF8lf9o8Jh4r+FJ8HmscolUiYkwvIZakRI647jL18jqDMlJMjIjNJlYyPYZFe9tg8QVLDlUoeIJdDrlPXElwXMrzak9neZGR7jIysZHuMfanG2DZFHmIp7nTRm1G3svlUf13Ef27jHlX4QPwVXOUhxFUoeSn1OOzppkKTZDpFtIl7D2EZEZbdlzHR0/UcfbZjlx/cPAzLkOP8n6Accp/OG0SG+wvpdEMVbCVcw/iCbh+uU92PNp7xsyGVeaZGe0vSIy2kdtpGQW3Ibh9XqZEeioejWzmmBKZ0+rC0StPJpg5J88j84bcyOo/mIV6HNQWiVU919xzrNQA5WmICluBhx9wW5I0mTJuoK9SwWcJUYJ0kRibc/vHYBvFH/4fOhAjBxS+rAPJWG3AnU6vT0wRFcAZHcHk8Aei50A+iOADKA6pHzgeJrTDIKjzGFBDZuammHtEhaAlwtNsFHU3qdZ2Ap5IjqQJDudv5sOEYjEdw/qN9wCQUhuPk6vtqEnMQgtq7LjgltqbcCAbyOrEyG03qI9PtCUt2H8Xoj6eaRmLpJ80hAN1xuQj6AsLyQtvoanQR5wr6hHjueTyIydnhmE43OcN6bjYpK0450G2+n5vREzArVOuNuL0/SBoQ55QJJtz5xvJ9YSGWXHBQRnurhr03O32k8Ve/cGlm222n+HKJEtz5vTENRdYIlaBGrvDayEhRN/rAhD0fptuN+b2hUQjPgDPrPm+wApsJSvTFAhfEERWAM7AEdwBgyOwIAA75ntHu3/ZiclepVMS8sFUh/3K1Jpbik2K6uk6tBnvtsSdj2GRke4eEG16fk+kvzUp3qPuLftPgQ+zXwf8Bx+R/kLw1g9voS+ZlKldGxqfd6a7kVuKhh1WTjTj+7bDTlO2/krccken0hs8PHaGgc3Zfc1PTHQqGenT0Njzqu0/WprbcdbeoOYYkrHN4cuoOfNNn9vAafFdT6zTb/eHIeUCq9Wijt9tdnFK8PtIJlNYYpmLIrEjrHFrddc6KVKM9qjv7R1jk1wA3MkIbcbWiJH66Qrb1q7l0TGLwFGbkYspUNzsLlElX2H/AJj05h2jR6HT0Q47aOko3FfSMz4itY5Sve30moabjtobb6CEJyp+iREOW41rXOJi4+p2LpHTao5pw3XPomOCVeo/GFQdc+kYm88YUgypXWBKk6nVg0mJcFHWIcGDSZXmHKLHj5JEzrV+alSeyLesu84j6fYQgRIGp5QR8RTubx1uamTo5htHthlPdz3FMxuPn7CN+bpEOQ4lrGpnbbc/0sNXjKt6jjvWL7R5vu9yHLa1Jc1F+mr8RhPl1U8MZiB1yRI+v0RTpYbhuIc0/nOkobKHh6RVJHWNr+r/AJjUVHBtHh0OQ45T2lyNM8qtt9pbNtt5HxMJ8aXrPG22Zob/AFjTjefoK9yGzNvU6z0xy3C83UcX6bSjZV33Lcf2fmOm0iTziOj33Dx88cbPosF+dSZn930xQTW/qDTVJGo31Yzc5v8AWdBYzdP0y01PWdWEtnphyoN83c9POID0jTF2ElTpWnn/AJRkKpL1BZVSU583/kM7KVqODfHDnyygSFiMTgfkpcEVJdYOqHLKPiGf8X4bqExzoZGTbT0rZlqKyS795kOJjseMqVWKxQ/i+lx9XVkI1FZiLKhJ3Lf4jHR+SLHjnWOUfSa/WaiVl9x3Hr9Hxrj3Lwuu3fJ2V2EcIzMUc7cht5+aJJWXL2rntt6i28THcsD4Xj4bp6Pk+Ra+0rYR7gjk5wXIwnkcbz53VdZmSZEq2z3LduHS6nhGQ5HRVKe31TyS1G1eYu2zfsse63f6xOTJy7MaY9K1uotttifTKw45kb9fndnaEFhqR843/DYzE6k4JqjkxHyhqO0tPnbT+wi7+8xh7W9dryFK9/6i+o6nNTT7ef0dpq8NlxfYZwBR28nPJDshfnZlZEKL1Fb7zMdfwpQaPDb1IdPjtLR0cyWyvw47/wAxktZi6NhnEkxtpyPS3UI9Jzq/8VjMa2m4JqjfWSHI6Po6hn+A09nG/nA6h9wTpXkbg0RuHk5xIQvzuyJM2c3p83j9D0gg3NQMOtiVdoSXXNTyg0mH1uaaxnjZGioem239MWhEtEXWCOr+8CS2XVhtLLeoNFDMhXViIw03qajn7olTC1OrEYvMbbATW1/qwpHlAhpsOKMAs3Rm62xzhwXa3RXTlCJWhl3Kc2EwqK2456HvwFk8n5wRjk83cGcwlYswYcf0Pf7Q3U6hH5uuO59b7Norp1V029TU7/3twxeJMTtw219YhCEJNSul/TZYhRc5XMSx3KxCo7fnpccV32bSaj8OA5bybE3Q6p8TyP8AvDEceqVpxObamOhaUtpM+FiWk7FbaZ7xzzB3K03jT4TFMwvT3ELp8SHUW5DydynCYVu4GRHsvxOwkUfHzcz4VESP0OaOsyMPs5ewjOyakX4HdxtBF3mohPxX1y8KTFmDZDlHwpR//vhiuuLeSnjZRqMvE8pFmPwSYv8AFio9Y5RKPgOn/wDdOFI5POJSo7LdLKSCPxuRmfhfvG3q0OP/ANsFEj9Dm+D8Oy5yvourystnuPgpw+G7wHMuTV740xRiOuOOdORIypy9xHst7DHF1nwmXf0UbvEfs6ehkLJsOtkASHHHENttrWtauilKbmrwIi3+wfP1fR+Bp/IW8aBHjw11yuSEU+lNdp5W9f0UFsMzPcViPaI9Seo+B4aKhihzVmrTmi0tlRaiz/aHtsXrLYKGruOVTSxZymTOaRGulT6W3csiPNs2VzuZcbX8SuO3p+m37rvP6jrIj2URsR1muY8kIpdHp649KaVmjw+Ct9nZB2Mu48p3O4cwZWsF8g8PEH6PttVDEeJUtc+ciqPoIazmlCLXJKbquZX33PwKRSImJMcTGqfH/wB38PrSalJbsT62iPaZ2saTMvx4jK48cp9QriOT/AdLjxGluaLjybGewtqlq3qsW077b2Hq4prjrM/TyMuL1LxGu6FiLH2IMUTGpFcqDqKfI6WnDVsTu2qMiudjsRke0hy2m4Yb5QOVTrG0Io9Ebysp35jIzMzO++5nsvt2EO4zsOUfDeH+b0+OhCGmTzObM6ztvUZbVGZip5P8Ot0ul/Gkjty3jkOObNxbfsttHLbq5tExR6OLoorMWQeVPFzeH6HHwvR+hLmt9YlvYaGEkfdxM9gY5I8PyJGeRHj6q3erbbSm+W2/buIisdzPdYxj8PYZxRywY8m1BtvOhbnllX5vFjkZkWY72vYi2ERmZmZ7CO47WU+Ph+H+gfJn05DSctQrDljJJnfNl8d9iLYX3jeaUw4uP3Plz+te+T2rSdVqXhOQilw46K3iN3sx2/Jx/FatpERFvO9+4CJhmZUJn6QYwkIqFQzZmWf+Hil3ILbc+8z27Nlg7hjDsOht9W4t11fSelObXHTPaozPgW+xFsIhcTJrcdv6Y8rJljxTw9HFhnzk8olSmN09vUc/dT7DsXqGaWcysSEdvJ6P9BMUxIqkjrPSF1FgNx8ns6XG5DkmXZEIMOBpt+TRn9orIa8UOYkqEeZT4kelNJJMNxKruvL6JmpVjMkkdzIi2HsLv2as0/NhlTP/ANkV2lEJv9YELLTD6+r8p2BBdf6wQtBYARn8Ays3P1gGi3XBGWoKWoMOqBUSliLzePzjnnN0aqOjqZdtvA+7wDyzCDPgLB1LgJT4ZNYaSeoLQJROBTZdYGfJh5O8SomK09MINQYSvTBocAOk8DzEI5n84EKlafWegAmJd+b/AMQdQbgrilNudX6HaDiX9P5z+IBZsrDiFCC0985qB3VcFbLQsCcEGehvybfj2ffxCmXOs8oCeP8An6IrKWOrkFtxwYeoQ3I/lOxtHR6sxp/NryDKVRn5sdWNlkryZO2mHGw9LjabgZQQ1c/xTWVOfrBNSoQYx/4hNQKy1Gogwplv9WJWXxAyeH3CDir1JER9OoLV1psV8hsXRKnkl+0FVOSLSYX+IVM57TG2NjKhm7xSyyFzOc9/yFNLUO7E4sqokfziqkIFlJNwVj5juxvNyT3QXxCUJj5iC8oa1cd0J5QiLWH3j4iG8sdVfDmvYhah1rkM5N3KxL/SyqR88Jq7cNPB1wjspVu5O4r7zv3CTyf/AAacV4nNE3Fji6BT+rcyqyrkOtKK5mlJHZB2MrZivv2bB6MZjUfD9Pao9HbRHjwm0NttpT5hFs28T2bfEaPH63ra0rwpPdVs4fbb+UVBxGRHSSynzve24WWjp9W3HQ0jtdG3R2H3cT2BmXVI8eG7M00L0m9ROpu3Ee71KGZquI6hIyabi8iHOl0bZiJ4k7vqq9oPBte1l7UZkdtzT7ee+XpFwsewvC5iqbkOTHOZx21urdVl007Vqsdjt3WI+IgQKRWK440422jOtKOkpR9Aukkz2d1i3bx0CmRaXheH8nczyF9FTyt6r77brFs9ezeI2jYqVheHR8kiR8onI9LaSDy5b24meUi9Ykz6i2251khH7333twsdvAxTzsQR23Ft6mReXN9a/E/Zb1jGVrFWp1ep00Jyp/zD5KTPLw0dWxRHjw183cX/AOrxPfu47NpDluLsYc41ZkhzySezwSXcXj4mBVcQyI8dbbjiOmn+H7eJjl2Iqi5IcW244vJm/i9YvEcXX03TTee7P4jrEiqTFyHOgjblT6JH/UUJqEycsRSacGj6LFStKahLgViqU9aHIdQkNLR2crh2+zcNIfKxjfm6I7lUzoR52mV1X7zt4feYzLEEzEtulis6VyUx2+cQtVco+MJH/Gf/ALNJW+whGVi/Fjn/AN8Hf3UkX4EA1TmxLRGjt/OfSEMYrSPFYVTkqsTHFuSKhIWtfa6w7f0Abpjn/q4i4vDDiahHb8mCeUq5qiOOfNiwj0L9YEOVzT6sRf0m+v8Aw/5mCuryt00Nv9Z7/aHipsNv0Fr99ozbuIXPpr/eIvyMR11aQ56H3mB6V7PoCw31aPYPaPJJP+MOT+jyP1TOn/Cdh4nwo7IkYbp8yR03VRWlK3dLo7/bvHrr4PUznmA9P/w8hacvr2+5DzKvfl1VteoLB7q46G/PWIMaTT4ba5kiQhCEekr8BUy8aUtzPI6a8nk+j7/eLTKELE69TPHbc/hGOmQtNvU9P8hZya3HkZ3HHOmtRqVm97CDXKvR47bXPKg1HjtJyqccUSCSZ95ns2+sc9/cmLKtpkT40ZwNUx2lzPlDdQiOtI7KkvJMld24xeQkx9PU1Gun2esL+orEG4Lgx3G8guzjOONiverWH4eSPIrEJr0szySy29v3inqXK3gdvq4dURIyKyqUym+wt/EuPdcaRRE5KV8y1UvDFLrlLkUusR0S4Mts23m3Ny0KI/w3kfAyI+BDxzirC2KPgz8oiKpS5DsvD85XUvZT6TZntbcy7ll38S223kOy495fag5H+L8Dx9LzVSJH/Sm3DvPfcc0joxJijnH6YVR2qxJt0vR3FXRt3KRwSZbTIyLZ47hvTt58OHJ+QxVtxeocAY6w/wAqmF47bkhC86S5u957Tlr5TLvK9vEisOW8qnKP/wBn9c/R/EmE6gh1adRlxtSTYkNbtRtZ9oiVsUk9qT2GXE+FUWu4k5A8YIkajs3D9Qc6PctBb7lfouJLgR7SK+7d64kN4P8AhCcn8eG5Ia5xp61NnbDcadIrHcj48FJ3GW3uMUvj42/h02yTam8fl4A5dsPYH5TMQIxJT4dQplVy6b0jKk0PNp3JUkj2GVzsZd44Fj7kyj0+HqUdyXIdQklOdXclXK9vXa5+vYPZGL+T+qYbrkjD9cp/N5ETtJynZZXsTiFWLMlW8jL1bDIZWq0GPp6bkdHo5k+bwvsI+G//ACHVjycYeH+vvz43jTwcw85Hc0/Qv/mGlPOR3NRsbrlcw5+j+NJbbcPSju2cZypOyjt0iI+Jke/1l4DBvGOyJejF+VdwddkuOBjMYZS4HCO4tEhxJg1k2EpIKMuItsJPcDSQcQ044JKIP/2RIjh9lr9YCyabnVth5BADBkThAgpCgVKyuBSWG/nAtstQOKb6sXEZa22/J9sKQ91eoHG2G2/KBDjzfk2+mAQpYJDeoFGhxwLJOm2AirSI7nlBJWfWBhSQExlxtxtHpiwisigbXpudYLOLJbccAXCnG2xBJXWanmBRuNiNNmtw2+s7fo8ROxsYKY8in+U6a7KT6jIUkhjTc6vzFBdCnuSI+m50F9pPekgT69TyfpCRVSdT5zt+cH4rmo2v3IJlfqwlS9NvTb8/tf0FQ0+7HbbXzhzp+j7/AJirde1HNRsPSm9TrHP4RHXp/qxWVoIJXcFXIEtAIQEAnDBhLhCgaMrAFvBq3A0IAAAAAB134JuAG+Uj4QGFaHIbzxY8j4wlJy3I2mbKsfgZmn8OI+vlYeh6mn2Efh4eweGv9mJgKPp4r5TJkPM7mRS4byk7EkRZnMviZmRGZbNhFcez6uWpIW52B5vU35X/AKd2KnGo2j6zUbG8iyW26OjTc83o5vUOYsG3qdW4sauqzuZ0ePD8/KXnfd9454tVppn6/V4/WzJDmRDST/19yHG6hUnKpUHZnpq6ObzS3fgNRj2t6cN1v0+r7XG993EuB8PWMXCR2HHHEIR9LYQpy5NYjTrXIVhf40rjuJJjfyenpys5vOdPj6iL7x3/ADGMZyV0b4jwXT29PI7LScpzNvuvd91hr8xDaIUk3NRqR1t+mkctxHhNvUXIjtoQvtKy+d6x0idLFLI6wTNeSOTkqo3N3NNwWEPtjT1eix5Dfk+mM2uLIhuemj6u0YzC2+S5Ze5vHGGxvW3Ob6YkVSvyNTT7H0VfiMfiN5xxv7RFvCYjuwFckaji9QZxuBzyR1g0dRYccC4NIc6LjjeTd4DJ1JOH6K23833CdXIbjcdfV9BafYrwFpTGNPILORD5w3puZMgMZn3PKU2FIw3iyW300R5CtRPdxta/cRjoOGZHVr9DN+Vtn2XCuWXCGnH+NIfTXESeZPpFs795lv2X2CiwhUG3I6PQWkv3u4/ctw4usp9va/H5OXtbdR6jemKSqo0/KeZb1i4YX2HNTzf4tnqFRUy1HPJjgr5euyVVkfOegrsq/oMtPm83ztufWGrrUaPzxTmmtfR7WXZsLZbvMYyuRpDnWdP+Gx7eB2/MdNHPb2qOZNc8p6f8ojNq1G9QMTkuaiG2/MT0swENLg6HLPuOrb1BWup05H0BbmkU0wj5wL0Y5Pa1NMh/2PzzT6DqjV2fHd7LDqPJ7EbkUtHV+bl9z777faKGCxHbwXEcbb8rFJXa23O/3FcyGr5OU6dH0/QcP79w7qz7Xj3j3dzddht0+RqdDpqzfhs9Q09NbbqGH3dPz2zy+siuRl3WFHjItRtHv78BocBHqUtbfbCbnFhkSXNTyn1RoKdJc8p/EKSbE5nUJdPc7cd40+y90n7SMhOgnp9WJUdOw/M1Mjmp77f8h0XClZ05iIbnYXZPtHIsMu9hv6Q6Pg1DcisNN+jdX2EKol0d5IaTuEl1vqxGMnGxdmdJIafPTDrRhzm+oJ0KttDkjPpjVUSLzeP1nbEeBC0xbpIWhEpDZhxXV/vhlKBIIurFlVZOJzV0vM84Ia6sOvn1iwzmIBL1dMRpEgB54V02X82K7BP1LTEFLrkjrP3gybXOPKC0hQux6AhclUf5P1jYpakWn82NgqL8n8n2BjsVyG4edv8Am/H2iL/FMMpU5+m35TIPK3wn+WBzD9PXhehyP7VqacqlJVc47R7FGRHuUe4vafAdd5WeUil4Hw3NrlQkdVHb6KU9t1ajshCeN1Hs+/gY8IRpFY5RMaO1ysOLdlzXtRXEkFc8qE2vYiKxePrGcandp8Q6Ip/r9y7X8EzCvxPUMR48kN53afQ3dNSt+dxZEdt53IkK28bmI/JBhioVzlsakTM/yd5FUcVsujKROpP7TIr7resdW5OKP8R8l+M2228i0UtHRy7dmYt+89pl4feHqNhz9D28V4obbWiRLp9Po8PpeetCVLMvHrGy9REMYyc4m7e2P0snD+E5U1z4n5SOUiQ4j+0EtwY7ib30myUdiM7ltUu+wrCm5IeTDHlPb+MHKW07EmpJ5l6PKQslEeXeWw9xdx7Rc4zgOUvkfj0eP25sw21K+oVjv33JI5jhBjFEdxFLp+NKxCp61dGOzIMiTtLdbsl6iL1bRlmy47097o6fFkiZmj0ZIw7DocfnmKMQQqY0jtZnCM07PGxXPbbYYwFe5c6XT3PifkjobtQlrVpqqTzdyvusglHczvt7hUN4Cpcz5RWHJFQd9KU8tw7e07/dbwGy06HyZ0NFccp6F1OUnTpcFLZb7WJZlvLwPgRWHJi9P/7cOrJ6n/3JZqBSZGD8mMOUhxdYxXUOlBpalEvIZ+c53mR32WsXiYlxabUKxUPjzFDnO6gvpJTvbjlwJJbr+IgmciHzjEmJJnO6m70nHFeZ3No2bCLjbjuGgoZuSG0SOxn838C7/sGWXNynjRfB0/H3ZPKfX623g/B8uuamSXLScOLw6ZkZmfsIvu8RiORumTKhDlY0qmdbtQc04rit6mE71bPSVt2WvlIw5y6NTKpUMOcndPcQh2QlGpl3J1DM3DPuIklf1247t5ToUej0+PS6e3kjxGyZbTs7BERFu4/eL5L8McY0Yac8k5GcxghyZpQ/Tc6XqI9uz12GiZwpIrGH3ae3IRT4+jlelOJ2NNmR57bd5lci4FcFCw/zyY7XKxI+L6PT+selOKtmMt6UfZv3byK5igxLXqhygN8zp7btMwvH6LLe5c0yt0lbdheHEj7xTHSMcc7+F82Sbz6ePyiOVSnyKf8AoHybtrpmHIivlE5PlZqy3nm2Ht2lc/wF7h6kR6fHRDhx9JpCej6+Jn3mfeItJpseHHajtx0IQhOVKfRIaFhOnk6wYdR1M5p/ht0/Txhj+Uwjbjx+sye/9RSOG5MkfX830be9xIkuuSHOb+h+PAG3h2HMqFPqEjPnp6luN5bkSjUg0nmT5xEW0r7j2jmdCxiQebiTlIOZfUCsQzlc2sMqbEgy4GGnnBAgTD/V9gVpbhMkFqCJl9QLgGXFthajEdSQC1mIzn5BSlBBncWUIM7hOXxC8pA8ngJDCkOCIZuNudX2xPXqe+0MNamojUb/AHheESeSDCsmmEiymxpMBZgghwwNka4YkO6jfv4BD6hXPfq3OmhHsMEciZlU+L21uOZ15OkoHGxFzjJ1fQ/xePhcQpkTnDem450FimeiTG+r5x0Po3IX4cjk3jM/9p7nuuJiJmp5NzzhhI8qQ3k6zsJ6SfSEs63zfyn+EVnGc21VI/aAc+6tDfn+/wCIyjNf/f8Axv8An77hITUm3G/KfzXP39QrwT6izqMjq+s88ZmpFqC0dk/tM4rXzbbzjTHHFWbKKQXbb7aBAUj9WJ9Q3itN4asZ8pLK+sFg1wFW0pvoCeysExKYlIUSQ0hYUaxRsQ+kVsgxNceFZKeb6YiJUsrJwz9Rd7Ytqg/1a/ofzDLzXx14ocmW/FDlnqZxSvrEyY8KiW4PQx0eZluiyFiskKEh+QK910d1Kdnn5Lo0hYrXnxPZYqFUmNUulx3Zct1WVtltJrWo/UXuQ7TgL4OUeO2zXOUTrXdjzdJZV0ElvVqqItp280jtvK46ceN5nVddiw/Ke7kWEOTXGGPHEuUClrRFUrpTpF246SI7HZVrqO+yySPaPQ+EOSXAfJvT4tQmQ2qxWsxOc8kN9AlntI20HsSWxREZFe5bTG0kzIdLh83p8Pm8eI3ottspIiQgiK5JIthWIkqIi3lcZhDcysVRGo5kaykno7kmayuZcTIjyGR9yj9Y6Ih811H5LJn7V7Q0zcioVjO425kQu/m7Mm4z+zKfrIwzL09Tm8fpoacy+0nDuX2GNMhmHS88NvJzdSdPoqK99tj9R2MvA1FewzM+n9jm8jOhadNL27PmIkkv6J30zPZ5yi4Bp521DJPnDi4/mZSTlT4pNNr+tIBUmRIjr5u2tee6k9G57cijL37w9So2pnckR9JCFIe6Kdtjyq2+JGl0hqKSrm9Uj0/TXkaVlzbuzZF/bdtRd5GfcdoNm0lT8Nx/i/U6aEr6Wy6iNRqMjLja5ls2ls2DDVDF3xg4vTmR0IQo8vS4Fe327xW8p1XqDdYe6zrVuL6SU2yIuZeB32W9ReO3ltTlSPKOOeb2uKgiHTjwcvLf1SvNzM7nOEIX9bYohmJFfjt+UcRn+tcY2VOc8o44v7xRTqw23/F7+5i2ndi6PfhqKtiFtxtem55ox0+fqeTc6YjKqOp9AIS/Hb+mJenjwekSzCcc6xwTEQ9MRznhpctxz/1C7WYmVslTbYSuotinNxwJJGoKIiiwXVBH+MHAyTIWljTBOq1EciQ4DInA+mM5822sSGafMc/4df8AD/kCJvWqCTPcApgX8TDciQ5p9j61xdRcLNx3PlDefJ7AZznpDDlEc/VhBsuNjocyi6eRttvoL6XvsFfJw9qZNP8Alt73BT9XV7UwhHkR8J0qPI8qiG0lXR+iW/2W4D018Ged/YdVh+g8SvtIeei6tvTb9Hs+z+g3XI7yiSMH1CoQ4dDl1V2Q30W46TMkLvsz2I7Ee7cPL2+gbOuY0cqmPFzJjmSFEeOOlvchKEqUnOe3eZ3PwsJVb5VuT/D7nN6hiiJq5fIsq1XNn0U3MZKocgWLMaSJWIMSYg5u1NcXITSabmbQjMeY03Mive+3j3BUPkn/AEPj6lHwO8jJ2nnGbnu2malXP3uKb4+VPTk7M5fMFx//ALz4jdaR84mmqIrd9zO44py+cu+F8WUuJh/C9UW0t17NOblJVHcS2naSTzERbTtuM+yVi4jtTNMmTHPlDml6Kctvf8xnsbfB7w/jhv4wqGRchpJ+Ub2qKx9EzSZbj3ezuIb48XLuwy15xw285UauVSO4hvnkjh84rpW3bb/eOgQ8Q1iQ2jUqkhedP6z/ANNhy3HvJ3jTkjqCJFLju1PDi1H1blzWzYizJuZXK3A/u3mNJgPEVPrjf9nuZ1ospxlVtRo9nAt5WPeWwTkpxeLmpkw/c6b1vnjnWOSF51+kozGtw6n5tz6or4ULU6zT7YuKaxzdxH1hSHDN7LZNOb1EanYX2c3vwGpiwdOOhv6P5dwrobfOG9Nzto6SVcRoovWR/qiyigq9Cp+IKXIodYj6sSR5vFB8Fp7jL79w51gvGuJPg94sRR6pziXhyW4SkqTuUX61sz2JWncafDuMh2A4upnFHifDNLxJS3aPWI+eOvpJV57S+C0HwMvv3GLRP1Ph6HRdZOL2X8O1VyjYX5eMJxJEeZH+M0N6lPqTaS6dy2pURbbHuUjhvIeYsT4LqmH6hIo9Yhrjy46jSptW0rcFJV5xGW0jL1bysIGCca4o5A8SIodccdl4fkKzJcSoz2cHG/RUXEvWPVVXpWG+WjDceZHmNfGCG9SDUG9yyOxmhVj3HbakzuRlchlPLHb+Hf1nS16ivqY/k+e3Lbg9uZhubUHI6FOxG9RKtp5bXPZ3Hv8AWW8eOJTem4v0O19pXH02xzhSZT5kvD9YhrjyEKyuN+Fjt9Yjvcj3GQ8E8snJ3IwXiyRDjx/kkjroqthEsjM7kXiRnaxcLD0MV+UOPoslq7x38uaKIPtJANlzyemFILTGzvOJRqeTDyI4ej6fzYfyELVDBFphRLCiiufXBpaFwEsOOdYFpZDqF9gTbt6em30AhVWHHcDqY2m35nTDi16flBBly29TqxcTOrbDK5Dnk2xHZYmVBxHmIzC4ONHh5OsQtfvcBVk1IkfQR9IT2dOG31baFr85QbkSW23BD5/p9WI2HucOdPqwwqV+sDDsvU+oI2fx+8RtOkg3AROaYjGsKJYnZo64vUD8BLmp1fo+wQs4sIRuN5P5hJpYI8pphLkZuRM55Iz9DzQTz2o4jTAU5qOAhPpunzhfmfSE11nT+qKtjT1Gvpi9eR1YmBVyf1bfTX6XCwbS1+sC5x6ba9P/AOyI5P8A7gSIk1ttvq9T39gqjPiYsZifnBBdJv5sZrG3HXPm+mDBkkEAbUCDhpCTSIkNL4giKwcy+oDIKhBFwIHlMKIgsysA+lf+ztrLcfkT+J9NCP7UkqzcVGozUX2WMvVbxHoaovSHJC9PxSPHv+z/AKk43gOoR+2iPWuj9EloLNb+Ix6/de+UO/W/hHidTbWSY/l6eCPbH9Er023Ppo/EN1KfImOajnQ6IJRhh5bY45l0RDCY4ovyePVNRWRpw+cJ8FbCO3rsWy28VmEIn6WYoplDj+SdeQlzd2C2q233bP8AMbKuyI7kN2O5kXnSafYdiP7rh34NeHP7cqdYkdP4vb0W1eka9n4JI9u3aL4+W9Fvi9GMo08jbfYZTlT6i3Bua/pth5v9YKqWvUcWO9zoUh1xwJQgSkRerDTjjbbYCFMb6tYzM1LeoLmp1Jttvyn0RmZs1sVlGkadTY8z+8NoX+7t+33IZSs4MkONr5nIzfRc9my/+g2TbmoG3F/Nis1WiXJWcHVDnHyyOtHS9IjL7ff1jdU7C8fmem42jp9rolf2n3+oXEhnq9QRk1JyH6AzmjTmwVXhSKHUFx3G8jS1dSr8jMWMbTcb1Ba4jn0+sQ1x5kfIvzcu3KfeMjTZDlPcXHkZ8iOyrNwvx8bDJaK8oQccU7nFPkSG28/VmnpbeG8vWW/wHnyjl8V1B2n/ADTTh6f0SvsL1erYPQeL63D+K5Deojs+lf22LePOldlNt1znjfQadtmUm1v63uMs8cqO3o5mmSHQoDmo3p/wiQ+x1fWecKagSurQ5qfRypV9ouH16jiHNToecPImvGX0UW3CifpzbjitT0hmsR035zm+dfpeHDdvGwlq7e0Z6qqcc+czi9Zmqt4i0OXVGkOfrMnvuEZiNpjW1KnOOZ3PM80UzkRxvPqNjeuTk5bUVrqBSzU9Z5TzholtdWsUNRbc/wCob4p7ufPHZ0inO84w3TIep8yj+pDpGE43N4aOryIy+/EYPDlO5xQ6Y55/NW1dH2jotB1I8PTcHfvs8e6vxd1kfU9BQ0PJr1lP3ed+Rfnt9gz+LfJo0/P/ABF3yXH229Tzul9LaW0i9/vEfSP9VbykUpyHXI9Yb7EtnRV9dB3Iz8bX9nqFfCSOicoVHbmYfXI0+nHUTnR830i+zb7Bg4bfYJsX+TNpMOK0x1Lk8L+1FyPMQ2afaZkRW+w/sHL6W3ptpHXsER+Z0tDnz0hWopPol5pfZ+IaRLeNKccESSbmoHYToVMb+cuLwzMMq0xaRUinbPrBdwzb0xInNCU0QjMkJZHcFEjM2A4+ImcwFkLhhw+sBZiC1IBEkRoRH/KGK6cvrPQzqEx1Wo4sLiUxyZJ1O2hHR+8VDVOgOOfNjTMwG47fkxIhU1uO2IlXq0eG35gna20erzG4cNf+v5jh/KJi+HDbdkOSEpQhK1OKcVsIu87bitxF1jrHGm26225nR2leovzPwHhX4UPLBIqEheA6PM6a7fGTiVdlG8miMt973PuIrWO4ztu86q2pTj75c85auVCZyoYs04bjqKPT3FtxW1bSWdzJTxluudrEXAvWNNyP4ZbccRI0+nmzK9RcS/oOW4XpfOJDXV9DZ/qPT/JrQ+Zw0abaM+XN9W/D7LDj6/JGKnCj0+gw+rfnLrWEKW3Mp9Yw/wBD+06W42lKdnTTtIvbtEblSrlPhw8FU/UQj4zUxMc3b9NNrlv2GRF7C7g9SJ7lLqkSoN9NcdwnMvpF5xe0jMc5+FzU26XUMPuUvPpUxuO8no26tSj+7pls8Bh0d/UxcPtp1uPh1EX+m15Q06mC8NfTckOdrtXM9oxVPS3DkNOafd+Qv1VlvEnIvgzEDedeSRLi5vFLriTLb3GmwqziOSObtx287y3iS2nxVsIvaZkQw6iONoq6elt7Zt/LpGHG6e3Dl4krmdqmUxsnHlKsWde9LZbrmZW2F3kMyzJqGLKw7jisdB2R0YMfhHY2km3cZkXDgYmYqcbmVCn8mcNz+z6ElEqsKT89JVtJsz42vuPuEhSex7l7C4bBnlvwpwqvhx+rf1LeGfr8Byoc3h+ZqFqK27vzHQMIUhvnEdyRkRHjqQlXDMvzEkRd57TLdcUUSBziY0223nWtWXL6Xhfff1CxViKPHxh+i9PkIW1hqmyalUHsxWVMypS2k7b8uczPuO3cK9Nj5zE/Sesyxipr7ln2UN4g5TMR4ocyLTEeOHHVmIytuMyPwJNvaeziW5gxafHhu1isSOb0yEnNIeV53EkF3mfhwGV5LaQ3MofxhIkc3jrU/MlSFeajMZbT79njvEWsVZzlImakdvm+D6Uo0w4+45zhdpxXgR7u/wDHe+OIvOS/hzxknhGPH5KcqUzlQqiHJkPmmF6er5DT81ucGV8rjhF7bEew+4XE+M30G220IyJ6KUp2JK24iLYQGHmdPO5poR5vCyeBbA7M6xxY5MuSb/07cGKMSNFR1n0MolvL02+rDRL02wwhzUcHM3ToUbsfW9Qu2m9NsV0M/nBYm4KhRGApIQSg4R2BOiDPTbFZKX7+/iLKQ7/KKqTvFdLIqnO39MRzUHVEGVbhC5tRhkKdUGFqAKV+YbymARXCyLiLqyShIcNIU0gP6Tf6wFZRFJBZW+8POm2Ijj7bfprGkSpJSzCDXpiOuU5+rEFbrmp72EqymOyQw5KEZTojvSRMRyRtIW439f7hDWsRnpIYVKGsUQedc7Yguug1PiDJdccz6biM+3KpW6/D2CysyW44I7ihDp79Ucj/ANqR2UO5j6TaroUXAyvtK/cHVuC2lOR7X+bcEhuU59BH0hWqUG8xhwTtdFUnP1gN2bqN/UuKE33AnnjncYaRyTX5Gp/CKt13rOrBuS2xXPv9Z1YtwVmU9iVpuen6SRdR323G0emMemT1gt4Uvq0dYImkkX7tAUjrNPzwpT4jc4/WdNAZcfb09QZ6bbJku6nzmQVUyUETnxRTJ/VjTHRnkuXUZ/bbGcmvg6hLFFMl/tB6GPE83PlHJlCplSA1JmjXcnfJRXceOLmSHF0ylNdqQpvrHjtcktJMuls2mrcREe+2z0sWJ4fWdZTp43eWPplIrGIJnxXh+lyJsvLm02U3yl3qM7EkvEzIvEdPwn8HmRIcRMxpWEx07Fc1gqznuI+m4oiK20tidpbdvEdVpNPw3gen/FdHjojoaSfZURuPHxNarEalHt2mdiNJW2XIUrXKfQ6g4uHDkZVsqzKZcTY1HtLonxsZnci3XPgY7KY+L5PqPyufqN+nGoaHD2EMJ4Tp626HR48TVT0lZetXYz7Sz2qOx8T3pPZtINVbEsOP84tGfzW7b732bvWRHsMjMuBDP1LGUfTXqOdUtssqkquaV79nf7bbhyjEeIJnOFuNyFtL81SVGRLLxLdtGsQ82MV8tuV5dfXXofN16bfQas24pO3MRdk/E0mZ2vtsdjFfAqkenyGnG8iEIUaVN5TtbeZp3bNpmXeVy3kVuAVHGdcjtr/th1relSUq3inLlOxe258nqi8iVEpOZJfYduHgLOvH+NvaNxL1zjTETfM0Nx5CEO7FJc4ptvPZ3lvvx277CmpOInJFPW3qdNCv4uF+7d3DzB/2iY0kN6blYkLX5qtl0kW22wMtVXFkjPp1iodb6LiiBePxvH5WeolYrbbcXqSGmt/lFEXf3nfaZn9p94L/ALQHKfD5xH0lyEOF0cybJLhbbw2kVtljtwHlx6l1iof3tx51ebLmcUa8v2mJCcJVToN84WtC7JTvt6rXEaT+gxV/2b7F2N4blQkTKxI65bhqc09uYzPbbbx9QxVUxzDkN6cOOtaPNzbMv9RFewdIbkafbyJ6XR/yDsTA0iQ3qc3dyels9+/vEx7XZjjBSvdmZdTmTPKdH6oh5PAdARgFtzq/OzdreWzYdtwn/wDZ7qZG+b/1V+G727BO2sdXiq5ilH7MK0zHUU8mMdzymdG/17LX27uN/EvUYjr5LJDkjTh51+bqK3XPd923eG1p63D+7nKWhNh0mZMyc3huu/VSdh1yhcjkeG4hyoOLkOoUStPTs3+Fz9uz2jZtYWbjuajbaP3d3hs8BDmz/kaV7UcLhYDrkjykdDX/ADP6f1F9E5MuxziQvh2U2LxHYVUOO31jmTp+ju9oS63Db9BGT8gcU/kMlnNInJ3Db8pHz/SVt7u/u2/buMWLGB4bf/Btfw3y/cN0T0P5vIv7AnnsYFJ6jLb7ZMsIR2/+HQj6WUPNYX0/Kdj6PnfmL+TV48dzT1EL6XpdwrJOJ6e31bkxpGfzVOFcEby2/clGHo//AIdAfKgNufNoQn6X9TFPIx5S4/V88Qtf0Rnp3KZpufJ23V/vbBRaMOWzcO0WP845ny9nL5vv3iC7Taf09RtHZ6Pr/wA/Ac/d5R6w55OO00hfpXP+gipxpXNTU1Efwl0i9RmHGzaOlv8Au+mHIjyQVDlkxQil9a1TIlnKhKSnsIuXRSe657j4kRmY994P5K8DYKo7NHoGH4sdppJZlaZZ1+KlbzPvvcc/+DDhqHgPkfpUhxtHPaw2VQkK4qNZEZEfqKxDpKsYtNuWcIcFONfL6qYvKxmUGj6edyO00hCe1s6Je0U1UwLHqEf5G4hSV9JPcfcZH+Yu4Ffp9QRk1E/V7/8AIS2IbcMvkGVDX6nzU/V7vVuG3p47qepejh+I+SaG5n55S0do+klOTu3GX5/YOe1Pk7qlHcW5S3OdNIV5FxJZ922x2Ij47N538B65dZbeLTcSlSeJGMzWsHx5JKdiF0/1feXh/mM/TvinlHhr6tMva/l5BquF8P4sp8in1iltIkL6OV5ux7juky2HYz2XIvwHjrlY+DJXMH1ReKOS+Y6h1pRvcxUoicQe/K2ZGRKI9xJM7HuH0txbgKPUPKNrakI7Lydi0H3erwPYOU1/Dem58T4kbyZ+rjzNmRdy3HfZtLek9m3YOrHlpm/iWOTFrzG6vGPI/wAt9LxBMRhPGjaKPW0K0UuOJNDEhZbDI81jbXexGR7LjuyYLjfWeh5vq994xHLv8Gil4wbdmNx2qfWEdJmcz5ORxsvdmtfjZRbLGZXvyXk+5csWckdYRyf8tEOQqn7Ex6gq7jrKD3GSj8q2WzYW0uNjGeTH37PI6vote/G9SU8tNxHsV7BqWGtPyfYWMtBk0+sUuPWKPUGpsKQ2TjMhlwjQ6i17kZXL+g0dEf1G9Nzto6Qxed/Ba06ecQHkC5fSKxxOpnBEqOtYcpeJKO7S6pH1Y6+zl7bS+CknwMvvHPsH43xZ8H/EiKHWNWbhya5mbcb8zaXWN37Ki4lwO3eOuRdNtvTFViTD1LxBT3aXWI+rHX2e9pfBSDPcZfeWw7kI39T4d/R9bOH2X8Os1Sm4T5aMNx5EeY1z3Lmg1BtJdLZtSoi22Mt6T3HtKw8n8s/JE3VG5eG8UUtSJEe6m8uzp+a4hdtx7zMuGw9wfoGI8YfB7xAhv5RUMLy3PNUdvAy9FxPduMiuV9w9RIcwXy4YTiSOeIWtafkc5PlGlmVsiy3kdysaTKxkQjc4fHh6OfpadV/yYp1L4r1Sn/F9QkQ3P+HecZ6X0FGk/wAL7NggTIvzjfTQPcnL98EWO5iCQ43nplQkWc1G9rDxlvcSWzeRXMi23HkDGGB65gOofE9cj5Fr6SVJuaFl9E+O7dwHoY8kX8M8eWN8L9pZJDmmJzD+oH1fF/M+bt+V+la4qEujaLN9LknNNvq/P7QCE6gr2JnzbnTEta+r8oLbVBbmmEOTW9TrHP4Qy4y3+sC47MP5xzPkFgpxuRIb6ttaxNjUduH1kxxC15T6Po/5hcaV1mm30POFfUn/AJQvrM/4CdqrJ6oR24+m35nZ4CCqTqNrc8wQTfDWYxHJY467qCMow4EGVxGwkz4mAS+8Ay4GFIQKhuxhxKAs0t+UBEfAXEhhjrECxNAhx9TTD7bjgAZHHHA48Ten1YSXWA8umLQqLU08g1sfrG2nHHPNJQw7nn+mNPSX9Sno1O20npeoTAVUlt9PT9IVCz6zUE95eo4ttvsBlLXb1O36KRMiC91nlOx6Ir3ibFo/1YrHzEJg0Su4KNHzgSFEv5sUSIzuCBq3giPiQBbLOo5phuSTjf0A629phmc9qeTAIaMOK3Blog44lxzq47a1LX0W0p2moz2ERW3mZgPoB8AugN/9i82sdNC5tYdy/uWT+Rj1G0zptjH8hPJ83yd8k+HMJ/Ox4KHpCvSdcIlLM/G5jeuNabY+cz253mXrYo40iENZ6Yqqg9qCdJdFPIVqODmlvChry+bw3XHPR/HYOx8hUFuHgePMbbyOzXjecVuzbTIvctlx595R6o5HciUeG3nkS3Cby5iuozOxFY+G+5lu2D1Tg2it4bwvTKW524sdDalekdiue3vMdGCGeRpmlCE4iPH6xxwVdRxJHp7a9NzsDGVXF7jmfTc/dHTyYthVq1Hjt6beQZWo4jb1F9Z/D6hj5lfkOeUc6HoipfqEhz0/4hG0aaCXXtTq+nnR2hWSKg5IydZ2BUOPuAIc6wSlo4M5z5wWCHRSU3Tcc6wS5TzkfyYC4acbcb0xEk0znGdtv0jCKLK1P8SRp6VD5xn9nuQnXJG3LKw043n+gMpLnfNue/AdMxVS9OQv0EXzeu+wc8q1I7bjfQHNeOMunHLHV2DHqDa29RbX1d32Dl9fwW5pr05jTvnJ9e+x3HUKs2422vtjFV9z5Otvp9PojOW8TxlU4UkOON/T+l3kdjL7TGrakfNuDB4QNz4wltuOdhzMnutb+vd4DaNqHlZa8bvoOntzpBiYfVijfTqODQSy1G9Pz/8ACKBCXHMzen2Pe4zboExltyP/ANIzkljUGuda6tbf8IopjDmoLRKl2dU1p+UFHWWOs1P4hqJTPVigrDY6cU93Lnjs6NyczW5GG4npxM8dSfq7U/cZDoLBN6eo3544byd1RyHIkQ23O31yU+JGRK+6x27iHYoU/Ujobc7eUejE8oeHeOMq7E73V6Y0PJl+s8zN7dp27i7hlKyvnDnVjU8mivm+2jMf4kLQpLq82A3Mp7sfzFtmn7SHFYzfM5C47nQW04bak+JGZfkO/txnOZ9X6Jfh4/0HDMdRvi/GEhtvsSLPe09hl9v4jSjJr8HUpysVBpvzGuuc9Rbi9ZnuHUocdyO5p+/q2CByY4d+K8PtTJDfyua2Tzmbekj7Jd+6xnfv8BsG4zf6sNKnKcQsXW23GxGZZE1TfVi2lFSstNwW1PJxxvrBANHWC1gt9WJE5ohIJQQ23pg7OOAoTfrA9kBFGccEtDAtAhqb6tYaSjqxcIjg8keP5TIJFVFpLjjn/qF5Hhx4bf7orJmI4cNtbmoj+IhiMTco0dttbbchH7qtltm31eG8UmVorybDEeKIdPbW224j8RyHFONXHM+m50EfS9yMZqu435w4vUked6PH1/kOa4/5QaXhuhy8QVSRkjx/Wa1r81CS2bTPZYhjNrWbUxs7y68r8fBdDW5qatTl3bhs5tufaWc+5JWv43Ih4sNcyqTHahMkLdkSHDccccVc1GZ3O4tMY4vrGPMQO1ysOdNfRZZzXQy3wSX2bT4nt4kF0Sn6jiOrGtI4RuWk++2o8Nryd0PnExHvs3H+I9JYejc3j+Zw7PmnbaOVcnFN5v5RtedafDo/cQ7DTm/k/wBAfP8AW5Od9Poujx8KbWZH2P8AF7Bn+WfCjmOMWPYf01ryYZJzTTvujKZEXjxL1C9Sem39QT8QVv8AR/lcdqmnq80gwtRPFTakqStJeJkfquRDToMkYty5vyMTeaxHli8EUCZQ/g90yl1BzV+L8QPuMvZTLVaeWTiT295uKIy4GRlvIaCkT4eF6XU8cSG8/wATs5YqfTkr2I4le1y3d9+A0+L8P0+HyX1v4rmc4oUiYiqQdHe00s0qcSjusvOZEe0jMy7hyLHUyRh/CeGsJ1iRndlyDqUrddRZrNJVw2EW3xHbmx+rfnDjwZf+Ocf3tpcGx3G6fziQ5qzZri5UxxV7qcWdzI7927aNIaf5Bl8DTfjSOiPDbW69+zTf8L7fXs39w2OJ69hvkrpf6QYskNOzVp+R01KizqXberu27Nm7btMeZGG2a71Iy0wU/kxi7FEfkzwv8aSMiK3U2zbp7KrEbRec6ZH3XuVy2nYhkOTHD9YqGF8S4g5utc3EEduHFS5e7puOmpThn43uZ9ySGRpFNxJyqYkVjDGja2oinC0Y+YyLIR9ErcCLx2mZXHa63ib/ALP8DrchtoXVq28Uels+iZ9ElkXcV7kffYh245rSeFHFlpeaepfzKlry+cNxORvD8z+z6UyhWIpjfz7m82UmWzad77Stx4i7VHjw4a48eOhppDeVKU7CTYiLYXDcIOF6C3h+loh6mrIeVrSpCtpvvq2rWq5md7nYvC4mznfk7v1THHny87dvDr6fD6Ve/k1SHdNtbbecOuK6wV1Ne1NUTnFdWOd1o8t/qw3HW431giSXNRz93KJEY+rGKzQRXerQJKXtQVbbvV+UDiJHWCNCzYc7YeS4K1EgumFpfELpjqxWv+U99wdkOt/NiEpX6wEwbUYZWYN7eIi3xGliVKDalBpToLUMSHsxhaTDbRagloZ0xOlAQkINzrNNvprDhtuOdW2JzUNtvyYaUV5Rf1gbeS30xbKjtt9YIMhAvAqnS/cENzT0xPkp02xUviVbIcsxWvPia+r+cVDpjWkq6JdcEdTv8AS4sMG6Lqz7Ti5AYW8GjXqBpbgMzpuhKlhk3AyoxpAkKcDKnAyt0MrdEh9TwjLcDCpAjOSBpWikyVIkCM5K+cDT7whLcF9Mb3PPSA9CqLmohvU/mFWt3thCHg4K8m5Ym9WjTcz/AOgDz7jba9MZmNUOxYS3Z/V++4Y+l7m1cgTqhqNjOzJYkT5ep1gFNwPjDFH/AHfR5Gl+se6pH2q2/YQ7cWCZcHV9ZTDG7zpl5s75v/qEKl0muYoqCKXQ6e7LkOqy5W0nZBXIrrVuSRd5n/QdrwvyCQ47nPMcTOcb1czjqMkcO0vYZ79xWLaY6IwjD+F6WiHR6fEhREuGpLLKSLaZWMzLje2/ffZe5EQ9TD0/Hy+T/IfncePth7ywGB+RLD+F8lUxZpVublJxLKkmcZlf0Sv0zI7GRnvJJ2IbOt16PHjojx8mTs5lbNm6ySLda3AiLZcrXMVdSrjkhtenk6asqUqVbZcj2+O891733DHViuuOSNOQ5nQjo5d2UjM7l4XMd8Uq+SyZMvVX55J2rMS1uY3I6xxaslkpyqMi2H+ffx2jIolQ26giY5HazoVqaibl1h2PaRb9u/2h6tyucZ+s6GbopFA872/qi+nVSmo0v6jX25GdxvoZ1ZvBP2jI16sx223dRz/UQ6pV24bfpr994yr0mRUJGo5/9kQ78PS77z4Ny5DlQc1HP3UhyLTnHMgsINJcccRpt586sqU8VH3eu3AdPwXydOTHETJja2mtPN2dqzufA9xEW/1idts3U0xQx9FwXIqGRzm68i7ebfv/AKDbU/BnN+r00dO2XLcuPj9ngewx0yPQafHbQ222hCEJJvs7d+w/yO26xH3iWiFD1NNxvP0v9T8fEuO8hDxcnWXvLER8HNuaXydCNLtKSm2bbvV67be4xctYWbcbRqR0ZFqzZdm8tpmfdcthl32MafR6tEdvoL2KzJ3qtw2/f3iUy31a3G/rJ9djMjL19/DcYOect/3ZBWEYbkhbmn2+j0k/0+/vD7OEo/N+b6aEZEmns+337yMxfyHm/KOOIR0iUpPo7tvgV+/cIFQq7bji9NxGdHRVlvb3sCOVrK06BDbbW223kX5uVPt7j9neVi7w+VFbbyN6fTy5s34brbt5H7AiRXtNxrTcyIRdWbfmPeVwGKpqZ3HG86/6mCdWS1U2Hpo1G+5Pjct3t2mZeswrQhx+sbjtdrN7S/CwrJFbb03nHJGRGU/uLh7RkXeUqh0+YhuRMz/rG0qv/luBrTBkv4bWsVfT6tvofS4XFRIrXyfrHEZ19FXA7lx8L2HM67yoyJEx74rjoyZujmUdlF37LDLycT4gmZ25ExeTtZUpIi9nHj3g66dDNo5S6zOx5T6e2tuQ5n9HKq538S9g59WOVBxxzTp8fN9JWwk/ed/sGOkv/tBBSnUcB3YOkpT5NIvGmKHP/vgtr6Kf9BHcxDXHPKVSR/8AjLfgIDTYkJjg2mtK/RLkyY45qOTHVr+k4YbUbjnlHBJTHDqYYK7qg5HAvQ8CE3mvqD6IgInIryaDyI37MWLMEWLFNcBWcj79PPfE+H6fT4/QRHhttpTm9FJF/QYWp4rbj59RxedA1VemacNEhzsNRyV2vAh5wxlirTckabnmuK7W3j7/ANR4mbLGKO76rHj5sTjP4etUwfjh3DeG8PxKq1E6Uh5540Enb2SsR7bD1ZyEfCmwnyoUemOVBtdEm1BS2W48pwjJbqd6W1cfAjK4+OUl5xyqSKhIz56hUFqUpSrnZKjtc+7ZYdtaqExvkrw/MjuLaXElc4bcbVY0LNS9xlx3fYE5uE1UtSt6zP7PsnIZXIJL8WRpOo7J70q+iou77wqPI1OrcbU06ntJPd6yPiX3948cfBb+FhMqlPawvyiSFrdiNoSzVFblo7nL8SvbNfaPYlNqUSpNJcjOoXnTmLKq5GXAyPiXiPSpfl2ebExeNwj1ehw6o31nQd81X9S4jnGKcHNyW10+qQ0OoX5qtyvFJ/03GOumVxEn0+PUGNKQ3mT95H3kM8uHfevl0Y8s19s+HkLE+Fahhdt1tyOupURfaS4m7kcu8zK+7gfArbhxjlW5HML48oa49QhomwtujI3PxVqsWbMW0rbdu49l7j3PiLDK2M+o3naX85lO3dYy4e25GOJYw5MplPkO1TC/Q856Dlsh23FPcfeWwjGVOo/1v5azirbvTw+b1NmcqnwT647HbcXXcGS3Dc01JPSSg7b/ANS5biR5VHtsd7F6p5MuUjC/KRS0VzCdQz5Lc6huWJ+Ksy7K08SvuMrkY0s7CGG8WR5FPmU9CFupNt6K8m5bjJRElWw+N0mW0r9w8r8o3we8ecjWIHeUDkXmTUIaUbioKVah6ZGZqJvNYnEkZdJlXSIiO19w6Yjn/byup6KJ99PL2W2Tchv0/oisNnTkeiOT8gXwmcL8qjaKHWHI9HxQ1ZtyKpRIblHuNTd7GRmZH0TK5HsIz2X7XMi/OaYxmNeXjXpavlTtl1iCCJpdZ77g7k6wJmIL+X+ohnKmrFLh1SG7T6hHRIiSE5XG1blF+RlvIyO5GOUw5GLPg/4gRiChyF1DDktWV5lW61+y4XmqLgsthjsTnk/+kQlsR5Ed2HNjokR3U5XGXE3JZHvIy9zITE/6/Tr6TrJ6ftPh07DeLMF8tmE+byHEOtLtlVufiO2I+7YZHsvuO3HcPP3LZyBR5EeXQ8SR0PR3UnzOclOxR26JlvyqLiV+Oy9yMUE6i4k5E8QfppgNxbtJWolSI6tuRGy6XC2ZkcCMtpD0tyfcoeD+WTC6qfMbQtC0lzqG8oidirPZdO48pHtIy2/ZYZ+7F3p4ezkxU6ynOvn93yjxtyE44w3MW43R11COjo60VJmadl+kneW/bst9g5pLgONyFt6a0L9FSTI1d++20fVzlD5OpGD3ObuN87p8hXyeVwXfchzgRkRns3HbYPPmKeSbD+LOcR3KehEh1JpbcSnagzvYy7jIzMz28B1Y+oi3l509Vk6eeGeHiFknI7mpp9P/AAh1UrUyMOdtfneiNZjfB1cwHXHaPiCn5OkejISk9N0ttjSfDxI93jvGGeXzdzUc9LN9/C463o0vW9dwccbc1Os/mDRqD7r/AM32xGWn5wShIRLCXHNQRErElGmJ2CzeoAKM2w3mMSFBKt4JSwg1AFgZ/EJLeFAHmjbc8oHdPTCYzXzgkOELQFxj+b9PohxSHG3NNzt5hFWen/6gIjjjji3HO32RKNpZfrA3Lkuc302w+w22451gRPJuHn7C84tCEdCfk4uqOvUhut/R/HcM0auxqdj3MaCgG45IX1fVCYFoimyI8dqQ24jJt7Vr++0RFp084tpafk6G/wCX7OAqXkyHHPJ9BHazCZEKWnrPriBISLF1IiONfrBCyuBkVwrUb+czoCUbhQAysEq3BwJdSAaNYQTYCjBpMA6WmOt/BY5Of+0zlsw/S3G88SmOfG0zo7NNmykkZ7iuvKREZ8DHJEq6we+f9nngqPR8D4o5VJkfp1OQcGKrjzdgumRGZcXDUWy5bO8rDm6zJ6WKZbYMfO+nsGO31fk8n0fR8PYQrKnVIbfV88a9HtFv7tnEcyxTyhVCRmcckcyhI6WXNbZx8TOw5jVOVbC8dxbbkyQ6v0tlvZmMj9+I8CsXyfGHpzMV8y765OjuOL05CF/vCGlztue/2jhtJ5TsNzHPkdQXHWvo9JJkXtUVyLZ3mQ20PFvOI8iH8YNPLW2eVKXCWadnhw3b+8VtjvTytF4t2iWNlYnbqnLZRIfbaRUG0pby7dh5rbL8U3ud77O4exsXYncp8dqHH7a+19H37h4P5KGfjzl8oUhzyUeZqKT4kSuz4bu/jwtb2bjHT5wtxzP9EdVI41Z38quTUJEhtbjji15xSOvuOfOB3U/aBhaP2gnSmjDigw46HjiuOeT6f3h5qg1CR/w6snpf6iyEFCgtsxaN4Wc0+s7aO10v8gZ0Tm/zgnQKIrTFganJDemGGI7bfVicylsSDojOnMXqef8A1G9pKNPrP5uAyNOa05CHBr4y9P8Af7QtCjPVyJziQ79YYGvQfm2+353tHT3m+sXqDIvwueSJEjT6CL5U+/gK3ja1bOTViF29RvtjA1yi6ja/T9EdexBE1M/0PR8BzevJc1F+YOOYmrtpPJyymsSKXiTTkdmQnKn1l3jWJVp++wZjGUxyG2iY322lZvsFtS6h8YR48xv51slfbtt7Bw9VXU7ez+PycqcZ+lg8vU6sR0Rf/tB5IdbLqxyPQU89jT6wU7zOoL+d4fxCpfITsZ+cz2xmqg12xqp3V+UGfmJ+uNcdmF4VFCe5nXIjjnZW5lc9Stn3bx19p/5Ohvz8pfcVhxuW1puef/pusOm4cqHxpR2pHn5crn0VlsP+peBj08c8oeL1NeMrRCXHBpeTovli29PJ1hdHjv22Gejq03NQa/ktY5xXOb+tzo+bbYRn9p/0IaOSXcWj5vT9Rz0fvsOU0rC8zlM5RNPT/syE4bkqQq3RbSZWQXeZmViLu28B0DF9Xbp9Pdbb7eieXL32tuLbtPu4Df8AJhhWHhfCcduQ2hp11vnUxxWzrFlmMlX27CO1u8hpDGya1Abjtojtt5EISSUp9Ei2EXEGUYEvlGwW3MXDjyEOrQrLm3F+AtGMS0+R5NtCPN/0GiiOzDccb8mvOH3IUhxvTbbDya5Db8m5nDi62382CNojVCc1Os6As2oTTYifGTjnzn7oadq/zf0QVWyUt/rAfOY7ecZOZiLTc8ohGT39Qz07GDjfVtudD2XEbW06M9W48fP2PxFZLxa2231bnv7Ry6ZipzT/ALwtedXZzePuYqZuInP1i/4re/3COS2nTJmOXG/KOZP3u1+Qz1Txu509Nz6uZX2n4H7RzeVXHHHF9Z01/wBPfj7RS1GsSHPKdMU9SVuDX1bGLjmfrFr+/d33GMqddccc8p7/AOorXpbnzgpahKc01uamT/IUltEJEmq9vUc7h5d+EDjVzEmKEYbjufIqV0nOlsW+oiudt3RLYR77mOj4/wAe/o/S5EjU61d22U5tq1+HfbePOjJSJkhciRnW66o3HFK3qM9pjTHH+xf+PJynwdTKN3hanakjT0+hs+8UdJp/YHS8J0jrGXNP63s7hl1OX2uvpMXKXQ8MU7m7aPq5Vd/h7dg3UctNvT1BmqQzptjRt7h87eeVtvoMdeNTwLlAV/8AdEqv/wCDYavDsq/qFkfb+qYb5QFf/dEqHofFMJXsyqHTg+FnJ1P+SpfJdJmVSn4twW5IWuO7D55FZVtJCyXlcy32lclNmdrFcrn3jnGO6r8cY4qFQcpbVTapmnFbZU3dHQLbxve5K2l3l7dfyXVH4v5QGdRxCOdtuw8ylbOmnoX3+cSOAqKZhWZR5Fbbrjf9oc+WmQnNcrl0rke8yPMRkd91tw7ceXhi39uK/T882o8KQ+X/ABxT46KHg/A9Po7vZ1EpM8t7le1reN7mXqsF0DB8isTEYkxpWHqxVVqzJU5tQ14JSfG/G1vCwOpUdtuQiZp/w+/5i+obMxxxqPHbW6t3stp84+4vxPwGN83ONU7OjH00Yp52dAw5BhuZ5kzSj0+Ek3pTmwkJbSVz279treq/sw1QnzMacolKxJVM8eEvPIpcdV+hDaSeRZke7OoiPdusQt8dSerj8l9PkIzupKZiCQ24fRb4MkZcTM7W2la+wHVVN/8Aag63HbyNUejtRUp8xOY02IvYXHhcTWPTxzH2zm9suSs/TUOSNNv90vyEaW/8jX9MMuLEWW51fv6h570dHacrTcEya/ptimgyOs1Pf38A9LeccBYps9TOHmXtNwQ2T4haz6sUTtasv+/+QXq6Yqkv9WHOce6hGkrbX/IKQ/8AzioKVqBSZPY7YjSdrhx0IziA7J/aA0yBXS3I644K6S7piUt5sQJCm/KOeeGk7IbLUEsoum39P0f8ww0r9WJzPWC2kHGGtMOlqOdX/F9EAi7AnRYwgCHG/Z/vCQaPf/QOpR1foBt3qxG0aRXnP4xXSnRLlL0/fwFRKc7YmJNI8t/U6zseiKmS52PT994kSHdP9wU5yBdGiJKm9NYrXOsbE549TOK55Gnn6wXqojKIMOEHnDEZTg1UvBlzqxGWsSHBBfPTEwyKNYaW4Gs5BBrFg4pYjvKBmsRH3RtWGcybkOCE4+HJLggOuDWGNpOKdEV18NuOiI48NIqxmxbjgZ1w2twO0ml1DEFUj0ulx1yJchWVLafN8VHwIt5mY0jHv4sb5q467skRnnBt8NYCrGJPlDn9nxMxJ1HEmZr7zSWy5F3/AIjY4Q5L6XhdvnlcyVCposro30mDIz7JcTtvvfb9g1b0iQ456GTspy2L1WLftv6iI9m0dmLouU7s+Y/If+RRT/j6fz+6BRsB4Tw/8obp6JDqPnpHTP1kR7E+FhdOT9Rt1tvIhCE5vZ+V728CO/AVsia3HbW244vs5k9LYot1vWWzvLaZbLkKyZWerRpudDKeZPj69533/wCtj9GuOKeHyPUdZm6mffMpc6t8z1ewtfZ6W5Jbi9pEpXhtMj7xiahUnHHF9Znz9L/L7ffcFz5+p1nYa7Kt1vu+6wyEqpNuOdY50Nvnbd40hjjx8kqqPueU1P5u7v8AUMrVJzjbnlM/neN+IXPqbmn8nz/vXuM3PrMeG2uRMcyIQn0v8/wEu3Hi+oKmSG9TU89fpDLVStaedtvt+lwT6vG2wVlVxS5Mztt9Br621XrFIubqemD1cHTcfKWaXJjn/qGuwRgeoYoqDMeHHQvIotRStyUcT9957OIbwdgyqYgmNU+nw1uuu2UruT3342Ljtva/cPVeD8E0vA9HRpx0IkOtlrKTuWZdxqP7L7D2gw6zra4q8a+WNw/yZ0fDeRzm/OJCO045e1/olexXL8BonGG4/V6iMnazNp422Ee71eIj1zGUOO2uO241kjuZukrZbuIz3lt2Fa5Hu2DPvcoMOPnccqEJerZKUqcLol422n6iLeDx4rlz25NU7Dc00N9hC+lmzbeBlb3/ABEdxrTc1HHEej2u4/u2buJbSGJnco9HjtrkSMQQkozdLTcz5b+BFfw8fYMxVeVvD/lG5kiRksnK22ZZvG528N4NadHmt9OulNhtuLccc6CElm6RdIt3sEVGJYcfynWoyn0U3I0n427xwWo8rPOG1fFdMU075qpCiWSS77FxFFJx7iiZn/tDJn7Wmki/IRDop+NvPydtl4g5w47zjOhC1dHLs2HwPdfuPvGdn41pdLcdbcqH8O09247btw49InVCZ/fJkh36zhn/AJBlBBp106Glfk6DM5So7f8Ac4bzv0nFWL17L/YKmTymYkkdW3pR0eilvbbxM7jJgy3iXRXp8dfpNqVbqlUkc4mTHV9HKlOY7JLwIQcvrDrTWp82JbUBzyjnQBb21R47Ackuttth2U622ICj1NoJiTKt4eZZDrLGoJzcUE8zCEiWw2FpifOCVGY/ZgwtbZLcfrEB4mBMYYFgzCb6AM5vxVKYQeRCF4UFtwSGKc451jbYMpyKuHA6zyYtWoWn82JseluCaUPs/Q7QiWM37vsJiyptyMBx6xHyaUunsOJ47DSk9/qMeT8UVV1xyQ3qLRnSfnd5jsnJLipzHHwR8GYkcczyF4fYS8rf1raCSsvtSZGPPWKahpzF6nQz38SV6h8x13Kt9S/Qem+DynjNr4r5o5/884lXtWpQ6rhuT8Ycj+nqZ+aOOJzeKV5tn8Rl6hzXle+TyJGn2ESkPJ/eNV/VtMajkgqPxhgusUvz2nNTKruWnYZe0jGl49lZc1PdNqOkcg9XbkVxdLkOL+URzSnd0tn4bLesemuTzl0xByT1BFLqmrUKFm6Tebpxy2dJsz22LZcj3mR7OI8T8n9a/R/GEKoOOdCO4WpwzFc7l9g9SVmPDxJQ2qxS3ESGnvOTa2zeR9xkZWMh6kfu+PtlydPlmYfQDBmPMP40o0esUaotSI7ye0nZlPuUnek/Axp+A+anJpj/ABJyd1xDlHmLQ0tWV5lVzaXt23Lcky7yHuTk15W6NjWGhjU0ZaElqMuK6VuCk+kXiW0uJDWmTXyer0/U06mu6+XQ3WW321NuIzoVwGNxDhjTzSI7altecneaP6l942qVkogFJIyDL09bxuHbjyTjl5ox7yax65nmQ/k9QR0kvJTYl+CrbT9e8vuPmL7rkdxdDxhD6a1ZczmxCy7yUW+2yyi2lcevq5hpp0lyISLq85n0vFPcY5fivA9PrkdceRH7HZVuWg9v2GXEt34jii+TBOpdfszRuPLwjy7fBMp+KM+NMBuIhVVlWop5tNkO9xPEnbctpE6krlxI7DOck3wpKhhOYjkv5fIciFNiJJmPVHGz3bk6h26SbXs4V9m/uHqup0zEnJ3IXzjPIhLV1b29Cu4lFbomfdex9xjA8qfIRyf8uFDecj09pFTaStSWW1ab7Tlistpduge8jQd0qJRkZFvHdXJTNHd5vUdLE+YaiMuPUI6JEOQ1IadSTjbzaiWh1B7jSothkZe/ANSjHj3D+LOVz4J9c+J8UR5FbweuQTKVKSotK+wiLNtZcP0DM0q2WM7j1ThLG+E+UihoxBhOqJlx9iXG9zrKzK+VxO9J+yx9+0UtjmjwsvT3xH3/ANYIzh6eT6YmTU6beoIZuN9BsUcsnXy1PqLTlUnYZKK20jI9hkY5ViHCdc5O64jlA5N5DrPN1akiGnbkLedk+c2e25WMyIx0uQ/zcMuyOsac+l7l/qJiXT0nV26ef4dB5MeVPC/K5hddPqkdnVdTlmU9xVzQe41I3GZbjIy2lf2DDY15LJmB5jtQjuLl0eRbmsjLdaDM+w4ZbNnBXErXGExTgKsYfkI5SOTdx2PLjq1JEVnenZdSkJIrKI+KbXItxbB2Hka5bKPymUtdDrjbSKhp6cyG4noSC3Gpu+zbY7lwMZzXj3jw928YevxuJVnBtHxRT3Ydcp8eWhfRyuJI9+/fxHnTlH+DVhePnkUfnEReY1JSlR5N+0rHfYZbdhD3NjvkzcwvkqFHzyKI650VZrnHMz7K/Aj3K9hjmOI6PDmSOZyG+x2k8RrjyduzwckZuivqzwn/ANjtccqCKfT465CPSy9n27vfbYYyrUeRS6hNpchvI7EcNlxPiW/7jI/aQ+gsykR6PDW5HjoRn9FJFwLZ7e+48s8u+CuZ1BeLKf00L6MpOzcXnF6i334EOml/3dnTdZN543cAVvC0L+bAfTpuLb9BQazEOh6STn8QA0Sg4hAmJAMrhId0/UFISJDaEBwmxI5vp9WFMsi2jZ1hlxzI223/AAgnm3I/lBb06f8AF7epHb6Yq6pL5w55iPO6PiJVQHnesEmGn5v6QgfOCyhm5832wEo1Nx+sc7foiC+9qOdYJs5lxttDjnn2FYZ6jgBTmm51bfpdoXuGX+b59T32Cj0zE2E45H6xsW2NZLW5Ic5xp5OiX2EGVnqR+s6efzg01I5xHQ5qLyI6Kgl9X7ToC4hS9PybYgPG55P6OVQdkvdZ9MIcPq/rikrK9yK55TzA0LNlbbnVuN50fYILzDbcjT8wVDeYwSjEt1uP/wAO5n+jlENQBsEZfqws2wlP5ADShvTW445kypH1p5BsOt4b+DXhqjtx8meilIcTl89wjUezeZ7SLxHyaYYcmTI9Pb/4h5tn+JRF+Y+09DpLdPwPTKO32I9NYj/Vs0RDzfyHu1V2dJrvZ4Zr2EMeU9uW5WHJq463FqbU25qk0RmZEZlczLZ33tccjrXJ3zyQtyZiiQvP+sTck+rbsHu1+luUuoL542h1GVemlW5R2O1y3XPuHC8fm5WKguO5HjtIjqzJ02yLaZfeOv8AE9Hk6vtHaIcf5LradJ3t5lyHB/Je3HkNc3kVOW66osqW8yG1+vw8R3Lk55OZmG8SO1znHOJcuKuOqK2lThpuZGVrd1rbCE/kXh4wxxiyPg+lx2vi+OzqSpCm7c3aSZFe+4zMzsRW2n6h7KoeFsL4Dhoj0eGjVy9ZIc6bjp95qPbx3bvAcf5DDbDknHd09FlpnpGSHlzkX5BOUyHjCJiyqUNFKp7Uo3vljxIdW3m81BEZlbftMh6pq2H49UkLcckLyei3a/2gPVXnHk3P/cJcFuRI6zTHLV1TKnLCFDjt6jcdbuT0lGf3CJIRS4fk4bSP3S4DblFbjx1uSOwhI5BiGvNuVB3TcRkzHl6X2Hb1cBNp7IhaSKs3H8m2hH7pCuVX5H6zoeiM0/Uf1fn9oEmYKbX00T9a/af694jIqWp/1dL8BRqk6nlA1mc8pqCUaaQp7YfiTm9T978RmESurE6lrccc+oLQiW5hn1gvG5QzNPeFtHkC8KLF5fVrFYmNpw/prV/kJTrvVrCM2o2hsSMXVaa2227Icb7/ADf9ByrENGc6cjT6Ho+vcO6VqK25H0/TV+AxddozbmdvT7fsJI5slOTfHd5pxJRHJGq35i+ipW3cdr/cYh4SiuU+joh+g4596s35jpmKaRzOOttvz75leJd2y3CwwkBWm27qeeo/6fkOLqY9j1ugt70ojuFpU582GFONg0Pjz9PX2anpc8o3+8Kt53TFq+91n0MvSFPJ09QNG1TUybcb1BQymXBopEfU+oI7sBttvT8z6QmJQx86N84LfANR5vVPitxzIiXbTzec6W4vAzK+/wAAzNj6Yp3CcjuIkNuZFoUSkq9EyO9yHbgvpw9Ti5Q7FORptjpfI7RnIbcisTG8msnTZTxURbTO3DuHO8J4hp9Uhx6g5HQt3syEqSR5VlYj9h7yHWsOVdtzq9TzejlVs9nd3/6DurLx714pr/8AamLIkOR02kK1nkq3ZEdLj3mNtjrErkejop8eRk5x2sqrHYuHtuOZwalp4wmuf+HbJv8Ai2mRd+y32eIn1qe5Mc8pn9/uE7ZzDO1CV1i/8SfyDkPFdQj9XzheRH0j/wBBS1SVpuLFMc7rNMSh12ncoHVo7a/o8fbw+8aCn435x1bmfjl6Oz8RxeDJcbGtpJ9gKomHXI1fbcydZ/MQklN1G9Rv6va7I560qQ584NDRXXPJuC6miqopzp9YvP8AkMnONz39Y2c9pz+UZKoRgNKZ5TgiSXnBJkocbENaBSyyM51gqJhuagv1l1f/ALRmai91gjS8Ish8ZDFFU0463HHMiEdLMr0C7R+z+gvJ7jjfWDh/LjilyHDRQ47mSXUL6nA0tEW32Hexe3uFY93Zt8XMcY4jcxZXOcN/3SP1cdPgWw1W7z/CwcpcDq0CupEHrBsKbF7A0yX411BjpzttZUWn6mTqx0/DcNtvJ/L9gyVFh9WgdCpaNNv93/QeR1F+T2elpxXsUhcMmKeIQs2T4jgd+04ldsN8oRamJKfM7Hxhh1hxP0jbVlUXsuDSoO4zQ25R8H1Bv5rnlPcV7DURe2xGOjBPmv8ADl6iO9Z/liqF1eIFt6mReUlJV6JlYyMvErXHVMVQm6xHiY4ht5udsoi1JLfmOo2Ict3bTI/BST4DkdN1G8SafpX/AK7PsHT6DX6hQ3F83yLadSSXGVJ6CrbjtwPxLaNKZKR2v4lXJjv86eYUKsPyKpI5nDjrkOu+alPZPiZnwK/ExLlTafyXw10+nuIqGJZCejlsbcQj7z8N/AzPusLqq4pxBMb5nT+ZUxpacqnG0mblvA7WL8hiDokePnc6a3VqNSnFKuavEz2/iG8eL4d5UmmXL2v2gMLxm48hDkhxciRIkNvSnnLmbq8xKUZ+Gy1twYp9T+NMWYoqjfT1ZyG0q8CI9nsFjRIzjlUiR2+nneJPs3/kM5hN3TcrbnYz1Z/L42sRBy/4pkmkVyxEfs3anurEeQ71axGal6jaAzKe6vUHJp1mYzum4v6wtyO4oo3WC4ad+bFZTB09wGcBRBtZiqxOtpuBBvucA04vTCdT1AHuceH3haZOn5QQzWE5/ABYrnBRyeOoKV+R1YU09qR9TU6aFEnL7/h6u8TpO18w9qOaf73gIEx/nExbcfsIV0u71CMUvTjrc6GdfRT0u8WdGhdX1jf0s3eGl9pMOJ+zFs21ptgm2tMS22xWZSDLHY+mLVhkNxmRLQkZ8kbINDYivpE5SRCfRpgbQZLOo3qFk+qKaY239QXTp/tBVS1dvz8/pCYSzss+31ZCoeU3qfu9EaCWnUFI+kawrMobp9WIEhYnudYK2Srti8KIrpiG6v8AVh9xwRFrGjK/xINYac6wGtQQZ2FtKIjh9YCUQKWrrEe+0g2pY1pCsm1rESSf3BxxYhvKGjC8o7rghSFB59Qrpb41qxtJp14RFPhmTJ0/JifhDDUzGlYRT47mSO1ZUp7g02fEvEzIyIvbwHTjx87OLP1FMVZvfxCXhPCdcxpMXDpbfVNKyyJDmxtrjY+JmZcC7yHe8LYdo+D6eiPS2+mvy0pXlHTLaRqPu22ItxbBCaOj4LobVPp7aGojV06fnrM9pmaisalHff691xmqljiPpocbmI6fR081jtu29532eseti6etO/2+D/I/lcvXXmmPfFt11ptttfYWtF83WcfD1cO7Zv409TxQ3p6beRpbVldrbYisRbPXs/IYp7FbepptuNIddbLMnMWcu+5cNuw7iC7K5w4uZ5/ac6OzcWwvURWHS8mOnt9tQ7Vpkj5Z5iEklSttrX2XVuI73sR7xBcqrmpzjUz+b9nD7LhNDx3UMP8AO26e3EXHqDJx5UeU3qNPosdrl3lczIy3GZmMHXcRU+jx/lExaEI7Kd61eovz9oNadPNmkmzucZ248j/6ad3vvGTq1Xp8OOtyZMaaydrpbdplvLeMLWsfVSoN83p/yRrs5tzit/EtxeoZV0zcc1HM61L85Srn9p7Qelh6L92rrWPdTO3S21r83Uc3fup4+sxjqhImVRznEyQt1f0uHqLgHMhAaYPRx4608K82RNo1LcqlUiU9vtyHCb/E/wAg6iK455MdK+D/AIL/AEg5Q4sx1vPCorbkyVmTsvlNLafWa1XIu5JiYRmz1xUmf4dz5LMDN4Lo6K5WG+b1CX1OmpVz009kjK/RMy2mR2MjLYXe7jPEjjjb0dtzpo6Kc26xmVzIvEj2mXsC8Z4k05nN3HOhlNxKkqMs3C/C97bL3MrDlOJcTtttrkOOarq75cyuzxIhD5itL5785UGMai585kXnV6t3gX5jnVXnamdtvJnE2tVdxzO5I6a1qGcUeo4twH0PS4OEe4hKA82gGhoPIIHXJKEB1CAaEankxMYp0yR5Nta/fb9gMb3qihaUCadImfq/3uAuKZhuQ5kc5utfS9/t/IGV8kQzrMJxz5sWEaiueU0/cxrfieO36CMn2+r2ncvWKqq1SPDz+Zn7KeIMvUm/hDJqPDb1Pf2irk1D5tsRn5kiY51f/wBoWdPwxUJnWaeijzVKT2vZ6wX9tfkqEpccExmmueU01jUwsHSPKaa/2asvb2X/AA2+oaOPhKQ51fN9JGXo/R7z++/3iu2d+opX7YBqC5x/mE1EFz/pHTG8CONtojuNo9JSsu2x7/v+4So+DG2219X5v8J8fvE7YfqqOYHH0xJbj6Y6BKwVI01yNPJu8SyKK5XM+4ysIbGGdNtbjmdGe2Xjv4ew7kfdsDas9RRnIkRxxzyecX8GhSJDaHHG8mf7UjQ0yjeS1I6EdLtfjs7r7L+JGNGxT223EeZ/QRtz5M/LwycegfN6efo9rxsLWHSNOP8A3fL6P5cRp22Ibefq0dDpZvSMMSp0dvq3MiBDHnayjjUVzp/9Xce0vxDS6O50HOmtGXL7+P8AQWSa9H1Os8xPR+kGG6u55Rxv6Xa2Atxs9U/7OHGf6afBrruA5Di1y8NVB1vKrfpPp1W7eBXUXrSYyWN2tNz6aFG2pPoZVHwHJ/8AZhY//RvlrquB5kjJExbSTbbT5qpEe6kkfiaVuW9Rjt3LfRnMP44qtP8AMW5rJ+o5YyL2HcfP/lMXHJv6fonQ35U08x8sETUhyHP2ZOJ+iZHcUvIfXub1xdLccyIqEc0/vo2l9xmNfygN84h9Z6R5vqK2H+I4tQpkjDeIGnG+3ClF/Bfbt7jIxpgj1cGnPktwzusVE3I9Ylt+h0k+3/QbHk45Vqxyf4gRT6pnkYfqeTUT6BqKxmnYdjI7cd1xlcTtt/GjUyO50JDebo+dx3hmZJcbp6HG29XScyqSruUWz7D3esdnT+6kVl8912HWWXqyqw47mlUKe5qx3Uk4242rZbhYxosNVqoNw0VCnzHY82F0m3m7kuxbvsPZt2GOA8kvK/h9ttGD8QTOb6qssdxXYQfcfo3tu3bR2unuLo8xDjnTQvoq7lEZ3uRjWYnw8uIthvyr2eq+Rz4REPELjVDxQ4iLU9iUqUoibkcLkfmq7y3DvseQ3Ibztj5uVVhyO5qN9jtJUlVst9pbS3H6h2zkZ+EZMpbkfD+NJmdpakNszlbcpWsSXOJlfce8haMk0/p7PTdbGb2X8vXpkR7hSVnDzFQ+UMGTUj0uC/BRcfxEul1eHU46XY7qF505k5VXzFwMvAxPMtg1tSmeHfW00ns5HX8PNyNWn1CGjppyuMuJuhZHvt3l4lY9o4XjTk4rGG5HxxhtyRzdq6lMt9tou0eW28i295kWwewapSodUj6chG1O1K09pB95GOf1mhuQ3Ob1BtK83k3kp6C//SduB7+Fx518d+nns7seSuWONvLy1Uo2E+VSlu0PFkOOic62tlLymyNC0HsMlkrYZbC2Ht2EZGRjyLyhciPKZ8GfEi8ack9QkO0zap6CnM71RXUaSSflG+0WW5qIr2uWwvf2P+ShuoOO1Sh/J5aLqU3uQ9u7tiT4XIuI5+iuuabuG8YQ87XZzOeUaP7rkW8rdx7R1Yep5eyzl6jpY8fTjfJJ8ITCfLBT0w9RqmYg08z0NxzoOmW9TSj3lfblOx279w3Drmm577/UOScu3wTG6pMdxxyVyEU+q5jkabKtNDxltSq6SuSiMiIlFu2GZHa4xPJx8JWqU+Yjk/5ZIbtMqsSzKZzyTLMezKTpdxluXuGs4/8A1eB1PRWp3p4ejqoWo2iR56Oz7d4qWp+pIQ2300ZfzEtyU3Ip7XN3ELQ63qNqSojJaD3GRlwMUamXI9QQ55m37/8AO/2DB5rpWHvJrh/rb5eHq9yHKMc4HkR64vEmE/kVYjuaimWbIJ2xldbZbCzW2mnjYdIw5Mb5whvzOz7bFt+4R8bQ3PjBqQ329ik94O3p+ot0/ePC55EeW+HjiOvCeKG2kVXKaXGXLEiWRbFGkjKxLLiXHaIXKNyWyKHWP0gobi3aJLUXR23ir9FR7DNB7iNR3I9hntIc1xpgSRMyYswu5zStxFaim21W1jLctHcorbSLf9w6vyJctcPHkd3CeLG2mqqhJtvMuJsUsrWNSUnuV3kM5jjO4e5NcP5DH3cvxtFb0+bt9BeXNlT3/wCg4pyg4VcrGH6hT9PrXWVpbzJ2bSP7PWPVPKvycSKHMTWKfnkUeR0W1f8Ah1mdsqt524EfgRGOH4hi84qGm30Ojl+0dFLxMcnzuXFfo8upfP8ArdMkU+YuPIbW06jouNub0mR2P/UVyWR6E+ExglqH8W4gj5EOrcOO82nzyPbmIrbyMtveR+A4MstPq/PHbSd129zp83rU2ZSkPJTphlRB9hTfk3BZqAkR4zbmQFDJvU03G8+fsi0aZ5u2jsDSAwphsElH6sPaYaaa0xoqX+z1BV1BOnIW3+99olzHew4IEiRqCiYMp8oJ7K9MV6TElKhEJPy3NTI301f9IYQkDMYUJRIKWJCHOxpiIp3UEhLfVocc6AIXNKfc/u4nul1em4KakO/LNRz0vxF66iO438o7AvUUzsRtvI5567hqRqNt6jnY7KRImLb1Orb6HmiC64451fmI7KQWRXVuOfuBCCExDXOBFWWn1bn1RQBqS5HcQ437kEvPajmoEqSEHvAJUYSncFLMNiNjY8jlG/STlcwfQ9POiXWIyVepKiUf3JH2ZcNuPDXpt9BCcraU+aRFsL2WHyi+BbQvjz4QGH3PMpmpM7NyTlLYZj6pzpGnDRH6brq+ylP3eweZ1M8sn/TtwdqOM4+iSHJnPOmhaFGr+nqv6xxPFjzfPJDjfmdr7No9MzqDMqlcjx6g5nZWrUebT6CdpEfhssMPiPkjj4sxguoU+HHiRI6VsvNt7DdWqxoI+Gwy32uRGZbh6H4z8jXoqzT7l5v5H8fPV2i/7NZ8HWhR8D4H+MHG/wC2K6opEpXooK+mhPgRHfxNRmOlx25lUkan+LckVGH8OfEcNpysSEZ0JJKY6bGSbFu9RdxAVTG0eP1cfoIQnzff/QeZ1Ob1rzkl6eDFGKkUjw1rDVLpf94cQpaPfZ7QcnGlPht9W35vo9r8PtHJZmKpEhzU1Ogv1mf+nj3iql1hxz5zse/5Dn2302+KuUWZUI/M4/VI87ffdb8Rzx57rNT6QjuSnHAg1iLLRCQ4+Al0Rsxh9khEJPJWHULDQkMRnHOs/iF4VsUz1jmmL2nM6Yhx4On1mn9YXDTOmJUWEYWUctMVradNsTWCFqiwSsONn1YjIcDpKE7UOSkamT6ApanBb0/ri2fW45kEd5GoG1ocoxRQOeNu9X9Xvvt3bPuuOOYgo7lLkLcb6CPfYfq3D0tXKb8n6vodLMr39Y5niKgc4bdc086Fp/h8S2bfaOPNSLbh3dLl4W25Ea9RsM86b8mH6lT5FLmLhyPSPL9IVT/lB5U04zp9BS8XruE81iukI05H0Nn2h5t1zoCUaG3PKCNLoTMcNzY4sm0t6mn9Eg1UkCBiqmntiglLb8nYaKpsOamoM7NZ6xTnnjfH4ZZo5JOF685Q5nWOdVIslXS7Pcf2++wdmwjirTkNdZ2+kngSvCw89yEDW4ar+o203qaTrWRPt4H6rDtxy8nNjdsqtX+K8SPTNToS1Er6tkkRC+iVByZ1mojItI55U3vjSnx5nn5dNXek/chc4Zqbmmhvz0dFXrGunKg42kTHMQR6PH6Gq3rKV5li2GX233ntEWNFcj/T/EalqC3VMaNNufOxTbT0uyZGZn/UMV2hTKHUObzG8mr0m3OCy+wtpcRpHdlPtClp1Mn832f1sNvSWtPygzuHomo2NfDhOfNiyi6gNti9hN6YqqbHc6GoNREi9WJVklxlxz98ZqswdNz3MbVEZwRKpR3JENeo3/N77wQ5ZJV2xDUjUEirNOR5i2/pel77jEVBCjUzIT1a/fgM1NLTzjUTSjtt6ep9b8RhcS1mHS21uOOI/wA+632isyvEMzjXE0PD9LkVCY4hDUdJqUr7LEXie4vWPKNZq8zFlckViZ23VdFPoNl2Ul6i+07jbctuKJlcchU9zoR1uG9p+CdiTOxcTO9jPZYhi6TD7HvwGlNVja3ytpc0eJ2P4RrqZFFRT2uw3pjV0mL2P/SOPNkd+CnFoaPE/gyjVwE6flBS01HVi9iJ6seZlerjr2WsVXbE5lYrG9wsGzGGl5TCWLKrM885N5vN+muj1JioJ4mltRWWZfeRimSoaXBSm5lQkYfmeSrENyH0t2oZGaD+4y9o1wzxuxzxyo5ROXzeuNSG8+TUyqUnxHQWH29NDnp/h3jCVynyI7bsORn5xCcOO5m2ZjQeUzt7CMW2F6s3Mhob89Fk+9xGWGuGWvzaghyEBTLoM1tuDJpJzDrTbdURI8yO2499jahgcAtuSKGuY5/xEqQ4n1ZrfkY265HM6PW6g5/w9LfUr+GwzGAmub4LpTenkWuOT3/4wzV+f3Drn/8Arx/bij/P/wBLZHVt6YjTX9NsPrIV9Vc6vTGGnSchSNQXDB9WM3TVdYNElf8AOkVmBLzeAYcP8wy05+0WFOdYKaTtFWoElYBp0wys+sDRs/m8BHNennCtUNyEi/E2aeXqCI3VG4ba25DiGkLcLtbMp7re0OOL021uegk1fYMrIjVDEGIGqXT+3IVmzK3JQoj2nwMiM77Nu4XpH2TbTdUmI5VJkdvpoaR1jivZYi9dzKw3kWK222jT8BDolHbp8NEdvpoR85l2rPZc+Gy5bO4XDaRzWnvxaRAJZEtqM4FsM6glJSMwSGdMPIIBJB1CQDJoEWQj/wBIlvmKx+Q5qf4gEKQbfzYqpJWzie+72/8ACKuY+JhO1ZLcc+b7aO19HYKWX1fkxayibbcW52M/a+lssKiQ583/ADDWFZlVSF6f0PNEJwxKlGK91Y0ohFeV2xGWsKlr0/KBg3OrGkMp9wjUEqUErMNGfExfTOTbhBtSQpZBpxY2iOLOUV8xXurFjIV4iqlGL1Y2Q5DgqKg4JzqXG/p+cKiou/N/RHRjcuVWyZOm59QdpwbFj4LwXHccyc4qCecSFbjupJmhP7pWL13HBZinHP3+19o6lyiV+oNuc3bbRpIb6vj3bfVw27x6nSV0+V/Oza9Ip9bQMb8oGpnb5wt3dlbSorKPvuZGfedi7xyuoSJlUc1OnkR6N7fkNRR8LTMQOLc6a0Zs3fv3+P2ENlIwRT6PR1ueYhPSccta9uJ7yLuHoQ8KlsfT9o8uQNwnNTUccXq+kpRmftPf/oHmqpUKf1keoSEf/UO32GZl9wXV8QwI5Kbj9NWbsp/zLcYp4qZFUc1HOx6Is7uO43bwuE40xQ5nb+NF5fql9t7XFbOdkSHFyJji3XV+cpXf3dwnlCbbb8mKp0nJEjm7fSUvzRXRHHfYxm8AttDjnk21r+qNdSeTuoTG0c8yIUvpJSlW3jcvXsOxd9i4jU0zBMOHpabfTa6SlcVcbke7ba5d+0uAaZ5OrpT+3OYmHqhIyOc3WjN0RbMYWc6HV9P0dv2X4bbl67d46Qiitw//AMZmSnL3kf3mV7lxSWzaVg65TI/zfo+dt291y37LbS3ltKxizn/WTZg4uHtNxrq+77y2bD3Ge4iPiRkPR3JPQoeD8BokSG0NSKm4udqZemtGwmyPu2FsIrkV78Rz+j0JusVSFD7CJDyGXM1tyjI1XMu8iVtK20iUW8yHWcbT24cNcPsNNNobT0S6NiKxlY/At3eKWcHU5rZNVcg5SKr/AGg7Iczoz3V3ZbHfKXhw2+I4jVq65IcW4455w3HKjijtw23PlEv1dBB79m/bst3Dl3M5kjybawet0WGtacro7rrkhzU/hC2WtRzT0xbUzCs+oSEtudDpdL8/sK5+ojHScMcn8eP1kjt+lvPZa528N5lxIz3C0y3y9VSn9ueU/DNUqDnVt5EecpXml3/eX48Bq6ZycOOZOcfvZld1yP7Dt7DHSWKLT4beppoRzfoqTwT/AJWM/WR+ASchtvq23O7o+jb/AC2erYKvPydXe7LsYNhw+r0+mj6OxO739QsGMNt6bunHRny/fbZfvvtI/WQmOTtNxDjfmWV37v8ALYLOmOtzOcSNTpr9HdxuRd2wkn6yBhN72+UqWJR4+ppuN9DZ2tvQOx/aZX9qT7w7Oix6fkc6C+kaejuVa+7wtYyFjJPmedxsvNyqSrziuR/cf3KMZTFdRcp8N2R0Og2Sm08E7bF9hncu8rgV91mWxLiHmchcOP05HndyLn+J7D8LimpeG6hWJmo5nzr7ShKw/RnJkhDjjedbqu0q+8zvx2Ds+HcPw6fDRqNoR9XzvfaXiVj4A675a4a6jyy2HuTePHbRIc8rm6P0dnr4l942UWg0+O2jq827tbft9pXL7BPkVCO31foJ9Re/H17fAR1y3HG0+gjsg829738ylFHhw9JtuOjJsy/Rtw/H2HYPLJvT028mTZ0dnsFch79Z2POEhuTHbziiukwz1I63G+3sT9YLbLq/r+9xVlUW221+evN2fDvBlV29PT0wNLc3I/QjuOZ0LT0k8FW4BtESG51jnQyK8LKK1jIytx2e0riqak/Oe6Q05Nccb89GT+YE+nZeLOG3kc1M/o/StwP2CFPqvV6nYXmy/aKCo1yHT29SZMaa9HMqx38OJ29QqHcRt1Dq6XHdlr+qZF7OJ94b4+XRi6TJlntDSS69qN/T7WXaR/jtFe5K5xnkamT0sygdIw7iisOajkdEdrZlUnadj9e4vWNxTOT2HT2+cViR0Guk4pxwiK/eoz2Fw+zeMJzR4epi/F/+7HU6kzKg58nbWv6XBNvEauHhLm8PnFUkZEI7XSyF9+z7xU4k5X8J4bbdp+F4/wAZy0fOJ2MIPxX53qIrX4jjmJsYYkxZI5xWKg6tHzbKdjSC7iTuPvue0R77/wAOnhgwfyj8kGNpnJvykYcxxDz61HqDEhxKVWzt5rLT43SZ+0iH0y+FRCj1iPhrlEofWwqxFJOo3uVdJLbPvO6TV9niPlpIpMiG58ob7Y+knwesSf8AbR8DtFHkOIkVvA7hxVJ3ryNXNs7H3t8S2HYc/wCQpzxb/Z6/R34X4vPGN2m5FP5w3k9FXsHCsRxtOsIkeZLb+8it+W8ehMewHKW3IkaeePmLN6j3HxLb9w4ljGM25D55H7EdwnM3ge8vYOLofjMJ6yPfFmspFS+NMJwtTytPUbavYdre0rCcwvnEN2P21utmn270/fYZTA63JDcultuf31nM39FaSvvGip7unk1Ogvzk+ifd7DIdmL27h5XX/V2LjnpyF1CQ5kdQrop9G28uOzZxIehORLl5p9Y/3LxhIyO9mHK3ZdhWSrZa3DvLusPP2OWpDdUW3Hb6DqScTl3bb5vvIweH8KSOhUHM6FocJXdl2X2bPvuOmOOnDkpGWH0PiNc8h8zcbWtaE9WrYZKKxWMrbDLje4o5cNxtzU7A5RyOcrnxe41h/FDi+b/MyFX6raRbT9Hbx3bx3qpQ25DfOI7iFtO9JKt5WPiR34ikvPtWcbR8lXLfWOT+Q1DmOOzaOtWXRzdOP9Jsz4Ft6OwjHsfB+O6HjCls1CnTW3WnS6Kk7NvcZeafgY+d0mK5Hc+hm/EaDBPKLiDk7qHxpS5Hyd23OIqldW8V/uMuB8BNJ4z2d3SdfMezL4fRgtpWEeXDjzI648lpLja+0lXvsHN+SzlloWPaWzIhyOnl65lxRarJ+O3pJ8SHTkLJxBLQZKI9x943ia5Y1L2K/vVgK7hyRTCU43nkQvS3uNd17bVF4ltLj3jm+NeTml4oj6mnkkZerkNp2+o7XJRff6h6JUkrDG4gwythznlHbWvVV1kVO7xUnuO+8txjhzdPw7w7cXUcvbd47q0KuYPmczqDeRGbMlzaba9m9J9/eRWMcx5XeRnAfLRS1N1CHzKsISfN5jKibcSZ2MzJVjK58UqI0nbcR2Me163hyl4khuw5ENDqV9pKkmS0GR7D70mR+0cExxyaVjC7i5kPVdhLUaUvZbra42WRby4XL2jPH1F4a3w1s8FU/FXKh8F+sIwvjiGusYXde02ZCUrJFr26s1H1Ky3m2Z2VcrGZFcei6Bi3DeNKW1XML1REuOuyVZfKNHbsuJ3pPdw2jTYgpVDxRR5FDxZS482JIbNlSXkkZKQfAyPYdt5brHYyMh5UxdyUY85A6wvGnJfUJE2joV10VWZxxpvflWXzqCva59Ii2maj2jsi+PLH8vE6z8bz708vV1DlOR5DXWLX732+reNhXmeeQ0SG+2j0fNufvsHn3km5bMN8pEdDcfJCrbXSegqV2rbDNs/OK+228h3+lP8AOIfWZ+tT2VfgKzE18vEtS2OeNmceW422vzPR9drjE4lwrMqn+9mG88etxLPONsqsbpltzp8e8i2Ht2DoFXhuR87fodJP0iLiINENtyoNafpZswq16fqL9PfceG35GuVmn8pFDdw/iSOz8ZobNudFVbJIQWzUQk+O65cD28BzjlO5MJGB8QIqEdx2XR6go+ZvdtaV2vpLMi3kVzI/OK/EjDOPsHTKPWEY8wW4uJNiK1nEtpMvrHYt5GWwy7jMdhwDjHD/ACwYPkUuuQ0dNvRnRVb0L9NB7DIr2MjIrpO20ZT7O8PezYsfX4v5eT6vhSHjCQ7HmN6rSE5U5k3LYd72uXG3jsLaPJ/K/wAjVQ5O5jsyG5zilLc6Lm5aM5nZJlxy2te/duuPoPWuTqZgOuSKXMc1Y/ahytnyhg++xERLI9ivURlsPZw3ljoTmJIbtLbb6bt0pT6RGRmXjtO+/uHZhu8HHOTosnC/h4iWj5PqCIlXWDc8pvJpXeTyRC+MMq4k1PUqT+sIrqQZcDtt7hlKXF1M8hxvP6I6+X7Pbx2i8co8LeEw242j6oW75X7BGS7zfyYMpWp5QaQlIU6382I8hWp1gDatPrHOgGpsqPp9X29osIbrzjjgirSARg83gAUyttvygNQRl8Q82y45n0/MTmUAK2mFNJ/gAT5ISC09Pq+2sESjkWm4CUrUcCXFBvN4AaPsyHI7nlPOGta5vIh+nnt9wxRq1BpqFK5xHXH9CwtBocuM3/MIz6ex9NImvJ087jnTyeb6QhPfrPTEoQZaf5BEEp43OhqdBHm/SEdSesFFiiQ255PPnDeTxCs2mGlrAGenwDbrwNX5BOQhXQ9Xf7PHD3POUCu4scb6qmQSZS59Nw9pbuBER/YPopTo/OI+pp9avop77Dx98BnDbmH+Sv44cbySMRzjkZvSaR0UW9m0/Gw9y4Xo7jcdEyQ3kXlLKlXmla32jyMk8skz9O+ntpCqdTT8Px1tyG88iR0VKSns3I9ngQwuJPjDC9URXKfnXHd6TiU7lcUq9d9hX/yHValG5xn+mKSRDj83XDqEfVj+arfl+wZzDSrj9SxRWKo5qc3lrRm6OVtRkrh3bT+4U7zkxtv5RDdQj6TZkX3kQ7ZEoLkNzUpchqQ16KlbU+0WjbkfT06hT/o9JsjLxEJ288NyNT/7QccV1Y71Nw7g+qN6blPidP0U5D47rW27dgoJvJFR3M7lPkOx/RSrpl9/9Q4J5uQZOsDhR3BvZnJnWIf930paPo3I/sO9799xXlhyZH6uRDW0tH0T/K+4RpPOWdjwnHBMag6YvkUj9mv7zFnTsPajiHHG+n9Xhu4iEbZqJSdTrP8AT27PULuPQXP1Y2sGix47fv7BObix2/mxeqJlkItFc/Vr/hFgzQJDnzf5DUpbb+oD1tNzrPNE6V2zycPSPqL9okNUT9Y4gTH6s224txtzsdH7LClfrupn03P5g+KYWK6Xp/OIDao7bf8AxCBQS69+0+qKuRXXHM7ep0P8Ick6a5So7bnWSECO7UKe384McupuOfOBp2c4KzZOmnqdUp8z5P0/e/v9wzcxuG5nb015PS2cRD54CXJbcFJ9y8RxYXHmFaXMhuuNtrQ6jrEuZr5TIt1tmyx8Dv6xxVzU1NNxvItHRV69x8T9+4ei6ottxtY41j7DrkNxdUht9V2nkp83eZqLw3X9Y5M+P7en0mfhOp8Mmp7TE9mRqZHPUKg3dTrBLjL6scfF60TyWET+8Lc9f4iRPRqN6nQEJlQlKPUbFFmUnp7f1hQTorbnk/f37hrZ7Pb1GxQyW+rCk8UTHJlZkTq9T3UITEtyHMQ5pryecnNw4+v7hfSy+b086BQy2tQdmK7izUh3TCcCQ5h9bkj+7utkplWYjz3LomR8NvrO5GCgv8zmfyq+jYZLknxe5prwfUJGfpZoauOzabfd4l43IaWq6kOsOt+YvrEq/H/Qdlfc8m0cbaW02u/FdYpVUbcyZJSG1K8FmSdvAegIUWh44ofM6o3n6XRyqstpZl2kmW0uPrsPJuPalzfC8iR/4dTak8dyy2DtWCMTuc3akNyOg62Sld21JW2H+Itqa92cxvs0b+A6xhNxf/G0/N0ZDadqCvucT5u/fawvKa32Pp/hwGgoGKm5DenIbQtHnZtoGJaNHpeSqUttDSVpNTjKdhcLqIuHeZe3vE8mQokdv33C8itjOwaxT229SRIQhGzteItIuIqfqdW46v6rZiyumkixw7Jb046/qmKj9KafH6xznCEfSZMUGJMeU9yO7Hh1Br0cu49pW4+5hNoqmIlz3FZtx6xI6xGbMeZKfN2ns2bN3cKVU7T+ggQa9Vo8fVmOSMnSPMpSvut3+A59WsYzJji26e3k39Yrbm4HYuH3jLXJr8WhxXjSPT/JuaruXyafUZcD439f4jllXlyKo5ziY4tf0U7k/wBfaLBNOc1FyJDi1rXZXS2iBWnG6fT3ZDnYQk3Ps2/5C0e024XjWV8YYwkN+ZESUdP4q+y9vYJlMh6fk/AZ+nKcmTHZjnbkOG5m9Zn+Wwa2nt6eQWvPtbYo33XUCKNPS2ux6Ao4BXyDSwi/j7Q87JL08UNBTfJi3jH+QpoZfqxbsuabY4Z8u/H4WcdzUEpKxVMOdsWBOikrSloWJDExxtxlyO5kdQpCm1eiZHcj9hkK0nAtLghDR8pFMbqkOPjynt5I9Ts3OSlXkZKejtItxHuv3WPiY5XTZrlHqmm5nQ07+Pdb29/cOqYMxJT4bkih4gb1aJVU6MpOXyR7kuEXhsI/DbwGT5RcATMNzENudbCd6yLMTtQ6R7U3PcR2P1Ha/q65rF6cocdb2xW4W8LCLMbcb+mrpCQUkYOkVSRT3OZzM+dH+f49w01OfcqEhEeP03nVZW0p33P7dnf3EOWcffs7YyRNe4coM/mfJvVdNxfOKq43TWUp3qNR7fUW224TYieZw48Nvoc3ZbZT+6kk/kKHHD0eoYwo+G47mrEw43z6VlVfNIPyaT8S2+oWiZDf6wb5O0RRy4PdabpL72mKSfKbcc0/5v8AIPzpum3/AC+0UyH9SR1nnjLTpXMNenk+mLVDwpGjFg26IEzV8fODynm/KCsU71gUTwpx5CQ+42IylALcDS3RbQUawtDuoIxug42pIkJbbbz5xIeWy5I+Ttt51u9FKd2Yz2DT4Rwo3Q2/1shd9RxxO3JczJBHwIvvEmjUNuP8oc7a/wCXw9g0DLDn4DDJf6q0pH2UyjTEtLADDX8AmNo+c7AxSJtGmH2yCM3gFJMWC1EEZ+rCDk9tsRXHOs9/sAPuq/xdEVUlfWCRIlCvkyNQBElOan3e5isku6mf6HZVlD817rPJ9j+hCtfP/CLQIdQd/g8327/vFJKV/J0fsE6W7qOaYp3ljSI5KorjwhSC1Aa3P8RiO4rtjWIZ3MPlqCO4YecUIzhi6mzJq7wy6H17hGWQ1qpJsz4BlSg9m8BGfMXZSZeWIEk/vE1X5CG9vGlIZXVctQpagWoLyUrqxSyi7f0BvRy5Gblp/g/rsHS6EmHiih0+Y44jVjpKO8lW3rEERXPwOxH3WMc7ltCVhbEDmH6p5T5JIUSZCfC+8u4yvv7h6WC/F8/+U6T9Ti7eYdlgQ4cNv5Pk6aekpKbezZ+HqCKqhuQ2uHIz5MpqVlUR7LERZe8zM7EfcRmR7RXqqTfN0uNudtXRV9hEZfaZ37iFPLq8dtvUbcRnRfLmV3bEH6t5920d8TyfGeleLd/LnGJOTmRHqjq4/kluHmy7k+JFvsZkdvUH2qS3S46G9P8A9wvKli+H0NTOvInL0duwi2FfZs2qP2jK1PFEiRnbjx0IRm87af8AkJenS2S8asj1eXzdtbfn+b3jTcm2EnJDnx5MbSvP5HM3tIyMjzEZn3HbxzCowhhWRiSoImSHPk7Thambztu7w/yHbIzMenw+btt9u3Z7i2WsfH7eJHssYM+pz8Y9OvlDRHbbb/6ffbssR37rHsMjBOKb/m/iL89t/wAQ3Mm9vTc78wrfjDq9PUz+cDz4jaZIfbbEU16beo5k+qIL0/8Ak9Ld/mKmTXYbefnEhCMic2VStu/u/IG1cVrNrherR6PiCmSJjeq1zxpKulbLc8pHe3DNe3Eit4iz5csT/FcxcOnuc7kLSttTOUzWlZKO2yxla1vHaWzcORT8Zw/Jt6rqNnZ3XL8y77C/gcrFGqkfTxhT3XpcTJzWU2knDdIrkeoRmRkqxkWbceUrlsBeOmvW0X0yMHBNcqEj4wrEd3VdUSlJVv28TLeVjsRkdjK5DUQsEON+Uj9BF/3u/wBR2vYuBpMtotmMbYDkZJjmIGmlrulTbyVE4kySpN1bDudjI733kQtEY0wYTemjE8JXpKbuZbSv3b77beINck5p+iqbhyPDj9ZkRk+xJ8SLvttMi4kqwkOzW47mnH8zoq70l6+O/Yfds4Cmax1huZ1bkyRpdrNomRWts8b7d5EJKK9Q5jenHmR0ed0lZD++wOecd/s887IcztudhfaFfImNt+T6Yjy6tDccRqVSOjpdrU9Vi4Ctcq+H23NNysNf6+rZ9gL1x2SpTrjgvsPR9PPqefb38RSwJVHqDa+Z1Bp5aPpW/GwvYBdX7/juBW/ZInM6ja/4vq24+z8xz/G7mpHjw/2xJV35CIzt4lfaQ3zjbjjepHyZPO9fm/ncYjE8TnDiOr6DTheu9j6PqLbbvIE4+0pmEqX82432G82bht3DYc6b09P6WXKKCgnpw9RztrSX4B45Udv5z/URpXJHKywkPajmm50PNCkyPm2+mKRyqx2/7xIQj6SlDP1DGEePnbh6rq83aTsL7ePqDSa4rWbpNRb1ObuZEeb3iK9WI8fPzyQyhHpKcIvuMxy6XiauTPJuaSPop2/aKc2pEhzUkOOuqX5ylGf528A06KdJy8upSMeYbb6v4wzrR+rSa/H1fgKaXyqR/wDg6W66v0nHMhewivcZKh4XrmKKh8X4fo8ipyv1MVvUNP1jLYkvEzId5wN8DHGlY0ZmMKo1RIi0n8njqJ2RbZsMzI0JO2+17d4pe9K+ZdmPoYt4hxqZym4kkdXT9KFn6Km2+sUsz2b1bfURcRqcOcnfLRjhxqRp1CE070m3Hrt7L7Tylt9V+I9d4P5B+S/k7b1IdHadkISWaVIst9W8tqj2232IitfgLqtYlodDjrkOOR47SL6inFEgk+rZ3H73HJPU/WOHo4+ipTvZwDD3wY6fHcZmYkqC5shCsys17W8COxlbxuNyxgrCeG21uc3jx2mUnqKc2ITbiZnxP1jIY8+EvR47jsPDcf4wkfrnNjCbbPWrZt2bBwbFPKBiTGEjUrlUW61mzJZTsaT4EkuBeNxauLJed3la2bHi7Ujcu14s5ccL0P5HhuOipy0edm046PEz3q2X2FvP13HGMWY7xRjBz+2Kgvm/mxWboaR+6R7T8TMZo3e2GHJGmOimKKeHJfPe/lKzeoA3BBOUELfccc+TtrWLM+E2dbxfg6oU+RLpdUp7sSbHUbLzbiTJaFlsMjIx2n/Z+4wkYH5WJvJ/WHP7KxbDNlObyapDdzQfrNJqSd99iHq74QvIDhP4QGD2uWDkjcjyKq7FKRljqSaJyLXIj2bHCLYR8S2GQ8FQzqmC8UR6g227EqdHlIkJzJNDiHG1EZkZWuXEjLuM+8ccZeVZpL3Jpxtzq9CcqmEvieoVOhyG/wC6OLj9JNsyLmaFe1JpMeaKxReZuS6e42vJlPzeB8PwP1GPc/K2UPGmH8OcqFLbztVuGTMpSbdCQgrpuXfsUn90eXMYUZvnGo23kz9H6pevw7h5WGfSvMS6eopGWnKHJsBFzOsIjudtpz8e7Z9w19Tg83qDrjfYWolJ9pFf7xkpLTlHxI1I0+hqZXk+rj6tx3HRJbfxhHS435ie14d467Tq8S8yaRmxTX7R4dCh1yOjU8rEv5t9h79vrsHVUrm7em232EhjCtS+L65zeRn6Dmm5x2H3W4Df1SiN+Ub6aPy7xvt43x9sucvk5H+v5o7HyJcrfN5DWD8QTM8d3ox3FbdI+BEfcOezKVqfN/xCkdp0iG5ziPnQtHSzJ7+8TEq3rzjT2HWI2m4jUb6Aq3Yjen1fTQKLkh5QG8cUNGH6o4j44p6cqVK3vNlu9pFb1l6hsjY6vT0xeHn5KcbKOmV2sYPqDVUocx2PIatlUlWy1+yZbjI9pWMetuRP4QkPGMdFLqmSLUEJ6UdSrE7vPM2ZnY+803vYeU58TUb0xnnp0ijuIkQ3FodQ4Sm9NRkaTLiR7yMgjy6em663Tzq3er6jxJceY0l+O5mQru/MSDK48jcifwjpmnEpeNJGlIXZLcxWxt4t1nfRVu22sPU9JrMOrx0ux3Ol5yb+9y8RtTJy7Xe/S9cledPCvxBhdqqHzyG4mPLR53mr8FF+e8YafA1NWn1SHkdy5XG1blF+BkfgOt7DFVW6DCrcfSkN5Fp8m8kizo9R9wwzdNFvdV04s807T4eUOUDkf09WoYbb6G1TkXLw46fd6t3dYcXqUGRHztyI615M6VZvvIy/qPbFRp8ykSOZ1RvMhasrchKegvu9R95bTHOce8l9PxA2uZT8kebl6LiU9BZbdiyK1/A95d48/wB2OzvrxyV7PnFyq/B9cqEz9LOTvJTKw0o5Gm2o0IeWRltuXZXv2lvvtI7C+5D/AITrjdU/7O+WhtdHraFFHbnPJ0yWvzUPFuSZlayy2K79hDvmIcM1CjzFw6hHW06hXk1X6XiR7jI+8cp5VeRjCfKZS1t1CPzSpx28sWoM2J1rf0VbLLQZ2ukyMj2HsMiMduDqIv7Mnh53WdBGb3fbuq2/jCGiQ24haEJPpJVclIPcZGWwytxIZ+nxfi+qLb6eTU6Ob8h5UwDytcqHwY6w1gvlIhyKxhJ1WnFlJuZNNlszML2EXEzZUdyMjtcescP4iw3jShx8UYTrDVThSE9F5vYaT9FaTsaVFuMjIjGl8fD+nzmfp74p7wuJUrrEfVNPs4jDV2n1TAdcRjjCfQ0VfKGdtlIPeRlxIy2eG8aCoyXNT90OVeXp0uPUG286UdW8lSr5kGVrGXG/9BlZr0fVThv/AA6XAl4b5ZMFo03Mi3b83c+civkW1J7t1jK2wlF6rjzviDDDmH6w7T6xDyTYiiSnNuVm2ktPeRluPhtIWdGrcjkjxBHrlP1XcKVhxCZjaduifpEXA07y77GXcO1coGEafymYbj1yluNO1OI2UiO83a0hoyI8p/WLaRearZxMUieHf6et1fSx1ePnTy8W8vWDY+LMJyIcxvrmkm9F9NDqSuRp9ZXI9u4x5AnUqoYbcXHkQ8jq0kpTat6SPjYfRDGFK6vyeT90uG8jK2/fs9Q86covJjT8STHZDbeR3T6Ljd+ie8tpGR3+4duHJGni9N1Funtwv4ecpBakfnGnkFUt8bqocmuKKW2vsS2tuZKb5079uW9vDfvGCnsc3kLjudBaPe3sHXD16ZK3ruD6Zeo31jnTDRncRUmHxpErHNBvygIkhaQZK6wWCcngAR/wBSUuOOfQ2h1mPqOabYI2bS0A86222HJDfN3NMMZPAEmT1P3ADK4dUQQoA0R3FnRpfN3PoL6P9D+0VyEh1BANqgurFfJJvybeT90LpUrnkfT89H83rAmstt5NPz09JXiNJVUshDnOPoeaGHkiwkJ7P0PzFe6pwZrEGVw0pIdM7BIBoSKVTpFcqkShw/7xUJDcdP0TWZJv7L3DWUx7P/2f/wAEz9P6pH5bMbodRQqRMP4niqTYqg+grG6Zmd9NJnYrFtMj4bRlkvwqvSvKdPZvIjyWR6Hh+lNuQ9KFTIrbMdvLsUZF0le0/wAB2j5vTBpTp9W3kQhHohCx5LtRnGtQR3Y7fkxJfVphBdYC6ok0GHI6xvO0v0m1WENdNrkf+71RDyPReT+Yv1BbTP6whGhlXSqDf/eFDQ6j9Yyr8jEdqfS9Tq5kiI76KrkXtI9g2b6m9MV8mnw5ja25EdC8/wBEg0Kk5dUjt6nVS2vrWO3sDSsRw3HObuNrZX6LiSL/AFByaG5DzuUuQtpfo70K9ZCBKdjzMkeuR+t81xO7Z+Ai3tDr0rnGdwVEmXI1OrcCJMKqUvrI7nO4/opVc7BuPKjzP+pPEZzIRz2oeUbkO/xByPVah+sX7+sSEsNhXM22xMQB+kNQj9Z0F5E+cIcnFTjnVuN6X1RYONN6a+rGKqrnN5DrfoKCfatCzVP5w2vTmdNfpCEpEzyjbjS/3rfiKnX+cDzTrgLaIfZqjbi9OO6vP6O32iCuVI/4ht1C0+kky/IXCXJGoj6f4iyjxpkj5ta/w+8rAlm25DYRKkufNjZroNLbb1Kpzf0sqWyM+HEiFaufh+jualLhoz7ekpN/svu+wEbUdNoVYqHWNx1tNfrHugWz17/ZcW6KJS6fH/tCoLkL9FvoF7OIr52KJkjO3zjoeand7Ngpnp7kjymf+IZy04nq3Ipbf93j/wASjP7xz/Ec+Pzd35OjOtJp/r/oNRLb1G1jLVmluON9X0/o7C9pCsxybY9cnDmp2nIdjudBbSvuM7/ZwEhmoONuID2N8OuUdz4wbb7asqukVlCqir1OsHLkx8XrYskTDWIe7AlsK1GxRxnm9MS2pI53VB2cjU9AUclpvybnYF44TbgrJ6dPJ9MUWZuWxpiimNdYNNXUN83RzdzJ6Sthez8dnfYY15zrF/8AUN6d3Nl9xpDzkOQ1MjuaTrSicbVuymW4x1ml4nh4shtSHHEIlosl5nNtva10lxI9p7No5EUaZUJCIcOHIly3ei2zHbNxxfqQkjP7h0rCXwYOVisONVCqR4+Goi+klyc58oSW4urSdyM/XsHbi28vqOKNyouc3we9H8+Q822nu3kr8h0XkmTWKhh+mfI3kI0UJU44k0dkiv2rXLdYyHTKNyNYLw/T4TeJNXFtVj9YyqU2SyS5Yi6DRFaxcDVmMth3DlRi1CPMakVSQmnx1qJLbLewk7tijtZN+A6L37acUedrajzJFLcRpttPLR2dRWxPrF3JrLlUc+WVDnC/1LaegnwGTrNGmR4/PKW4uRHy9JvN00ls2l6ReHARsP1VtxxDeojp+zMYzT8mnkLbhuNOOR+pXfpcE+B+vgNVTm29NDmojJ9EZNbuo3pudj/CMHjPlXcwvno+m8iQjs7iJaD2koj4lwO3HYJhV1XEmL6XR463HJjXQ7SVbO+23h7944xiXlTodUkLjtw5Ho6zaSNH5Ht2eOwc2qNdrGKJGpUJDq0LVm00q6HtK+09p7TLdsFhApLbbfv4C3FG1fMkuVCQ7qNr0kKPTTmM8vj7fzDrDLYuU09v/wBoYfgON9ZpixtDcQOacsVXbpeF3W23FodmqKO37dq7eoi++46S+twefeWetuVDFkejt58kJvUy8LrIt3qIhNfkSz1Dj9WNbFT2BnqYjTbQNHEX2BhldvTryCkaGI52Bm4ixcQXRw3h6NJ+mjivfOC2jvagzTD4s4kjrPKDnvV0Usu0q0w+2+K1uQHUOjFvtYsyf1nQD2sKlTgcjvgssM/WDU4cx63Dp/6P4oh/GdHX0UpUm64/1b7y424cDLcMTqhpb4vS00ncMcmOMsalu6pgPknrHyyn44XT0L6Wi84gzQV9pWV0itu39woqrivCeA4btLwHnqtVdb01VB7a214pPdfuIhm316grJLOoOmMv7Q5LYZ8TM6CiSG4bbuo5nkSHDeecVbOtZ7zM+7dYuAslVP8AVuClNgGTQxmOVtt49sahYOynJHznQBseUEVAmMKbE6TFk9pemJrTwriUAt4Z3hpzWbjrYYNwQ1StMLTIb0xRO0wpAS4sRFufqwbS5EhxDcdtbrq+ylO3N7+IG0xlDjnk21rWtRdFI22H8Ptw/lDnTkLT0lej6j7wMOYc5m3ziQ3nkL9uQz4EW65d9hp48cY5Mn1VrSPsGY/YE9prsagJhvT/AHA+StMY6SCD/wDshalgzU2IS3/r+/tEiVm8A3q6YYKQ3p+UDWv+s/d9y3gHTcDC3/4ww+5+0yIEJctxtz6ACQp4QpMkNPynOn1mRH0RAfkftBbQKa7qZxUSHtP7g+uSKmYtz+bpC2lTUqX8377BVS3NTP8ATSJkv/lisfXpjWIRJg/dQjOF82FJRpuBDqhpDOZRlfkGQt5XvtENg5HT5w5n6XV9G2VHcff6xrpTkeeIRlBx1z8wgtwmqljC0iO8QlrER8herOUR3iIrn5h9zcI7m4aQymFdJ4irmE4LeSfYFXOHRRzZlDLSKx1AtXzFfJSOynhw2XFBxU3DhvUuoOdBHSjub8tzsaTv3Fcy9dg/Op0iodZHc6pfZ6RWUW7x4DIrDSK9VKP/AN3zMufzVJI0fYf4ltHXiyfTxet6Gtt3p2lqEYRkSPKdDP0ejfjs/P2Bp3A7n0+n/n/VPrv4A6ZjaqNt/KG2nfqpMvxMxdsYz02/7utfR8OO8dUS8K1M1WtpMSHhuGiPHbyZE5vbvEWpVhyRmc/e7XeMjU8WyJDi3G/3c3ml3WGaqVZmSM7jkhfo9HZlL2Ayp0vK27tlUMQx2/7xMQhGzo8fu+0UsvGMeP1cNvP52ZSiL2W3jFuvuOOdW2E83qEhwHbHT0quqhiOZMz9ZkQtXZT3es/yFM5JD8egVCQ5p9P6uUXUbA+o4jUcVk+3+gLzfFRlFydNwJJmoT+rjxHVozZcyUmOoUzBNPY/4NH723N9t7jUwaDDbb/dLo7CLv4W7z2Axt+QrHiHFY+D8SSMmnT3f3rF+YlpwJiD9WhH73+Q7m2zHb8m2jJl9Hu/P8QFRKe59D0vWfD+vcJ2xnr7/tDjDeEMQN/8Yj+Izy/aFFhasanWOZ1+clsdgfo0Nzyfby+b53iVzMrd5mQr5FI6v6GbzfO9+8No/WzZzZjDjbeTnEd1fnKzKF/CoNL6OnHR/CLt2ndZ5PzTETTcjudZ0BCk5ZsW/SW9NDbbaP4SDLKZENxbbbi0fVV+W4aZqNqNiK7D1Pm/5QZbVp1KoaflP3lCO/OmSP7w2hf0vVuFg6xp/No+qIatwLwjOVWRHb0228iBWS1TJDmo5IWhHo5hZvNe/vvEVCOcOIjt59VfZSlJmtR9yUkRmZnbYREYNad7KZcfrF6gQcVtv6H1h2rAfwa+UjHDiJEyn/EVM/8AETEnqK+q1cj2fSNI9FYI+DTyV4H0plUp/wAd1BHWJlVCzhIWW26Gz6KTve1iuXfxHPk6mlP5eng6PJfv4h44wRyP8oHKI5/uvht2RH86U91UdP76t/7pGPRGBvgV0OHpVDlExAuprQrNzGH1THf0lF01eJXIj4ju0vF1Do7fN4fN0IaSfRSlJEnjYi2ZdvgV/vHHuUD4TeE8PtutuVxDshHZiw7OL/e2kSb2MjMz2Dlvmy5fg9CnTY8Xny63SaXgvAcP4vw3R6fT2kdFLcVlKM27eZERqO3pGe8ZjF/LHh/Dba3KhVIkRGU8us5Y1WtuLje9tm4eRcW/CWxhihxcPC8dFPZX0dRtOq+stp2ukrEXsMzLjwHOlUjHGIJi5kyPNddX/wARK32vu27SLuIiIi4CadNa3e8rXzce1Id3xz8KXnGrHwnHWt3zZExNi2WuZJK+a/C44XiLG+IMWSOeYgrDsj0W1dhF/RRuIKawFWHOsmTGk5/1d1nf7CFxS+SGoTP/ABEhfaypsjZ+8d/aO2kY8XhyzGTLPdjFTW2/Q6Cf8y+wNlJ1HOr6f0UpuO64a+DbUJmRz4vyecpSnL5TtsttLj3kOpYe+DPS4+TnjfT+i32rbu0Zlfft3H7BW2ekJjppeQ41HxBMyc3p7vT9JPv+A09J5H8aVjycfJ+6d+/Z6x7WpfIvQ6Xk5vT0fR1LF+Fto08TBDcfycfJk7KU7vDZf8xnPUfs1jp4ePaH8HCZ0PjTP9VVjL8fyHRqFyDUeP1bkdC/w+8uI9HsYWb+cyfup9z9ofLDMdvyfb+r+H+ZmMZy2s2jHWrzP8C/4YNU5C641gvGEx2RgyoOaeVW3mS1H203vZN95bi9g9lfCV+Ddh/lkw+jlc5K+bu1VTJSHEx7ZJyLEe8thrIthHx4j5JQX26o3qN9vzkq/H1D118Cj4ZNQ5E6wzyf48mLkYPluE2285t+LzMy3b+rPiXDw3jozYufvr5MWTXtnw7P8GiqSMUYHxRyH1zPHqFPvOpaXti2lkfSTt2kZLtcuBKPv287xpRvKt6eRe3MlSewZHtLvIy2kZeA9eco3JRS/wBIKV8ITkryOyEZJFQZi7SmxlFZa02ParKe0tt9+8hyLl0wzDj1j44pf9yrbfPGVJ2FnO2ojZs32UXrPfYeN1FeM83o4vdXi8YcotM5m4iR5jvR7tpFt4cStbb+A0WAZLdQw+mR6DZsuZvaV9vEy/Aauo0jD9c5xh/EDfySQnKpSdi0HforSrbtI9nqPxD2GsE/oXMa+L47tQpi05Xk7DP6xlYit3cPEtxz6vKjDHg9O8z9MJjGn/E9UpVQb6HOGTbc9aDKx8OCrH4DpeEalHrFDabc6brSdFz2bS9ewYflhd+WUpzT0kO67jaVeagktpL77mKWj1uZT4bvxfIWh3TzJ6XEtpF7eI68dedHg9bHHPLq0yituOe/iKyVSfm9MZLDnK1zxtHOG86fS3rSfEt9jL1kVtw6fSpdPrEPnEfIpGX8RExNWDJ0+PModQarFLcW0tpROJUnw/IeicIYmh40paJjeRqa1bnTPr85Jb7XuR77WIciehNx/wD0ishV2ZhOsIqFLcW1k7SeCivtI9vH7xaLMcmPk7/Ih6ecY+TTOcSFuSG+wrojTYcxZS8cUdcinuIaloSWoyrtpvxIt5l4luBVqmudDzOj0vtLaNN7efkpNWZblafV6efJ5qtyiPeR+wDkp+G7UOQ/lEd5L+ViQ6vD7TyE0+sZjW5BYcK7erfttWOxntNNj4XMm3IvN3F+0edfhaYO1IdM5QI/lY9qbMV6aDupozsV7keYiL6RlxExq3l6/wCIz+ccvtTg3HtHxXS4tQhT48hqW2TkeQy4Smn0HuUlRHbb3DSPqdbb1GGydP8AV5rZvUe6/rHwZ+C98MnHnwd6w1S5Dj1YwlIezSqW84eePc9rkZR30z45bZVeB3M/sXyI/CAwXyu4ShYownXGqnSpScusnY7Hc4tPI3oWk9hke242i9qdrvZmkW71dUWiBXIamnWydaX0VJUVjSfcZbyMhg61hyZQM8hvPIhdrNvW14K8PH7R0BLbK187YsS1ecnzi7j7w+tKHE5VlsEZcFc0fyY8lsUuDYowhS8WQ1x5DedfzbibXQfeW/7Nxjz3jXk+qmF5nyhvPHWrK3ITsJe09h8EnbhuPvHsbEODXYmeoYfLN5zkX8TR/wCn7O4Y+bT6fXI7sOZHQtGU0uNqT2vCx8fvIx5eTFbFPd6OPJXLHZ4lxHhih4op8jD+JKW1OiSOi4y4nj3ke8jLgZHsHm6v4H5UPgz1xePOS+oSKlhx1Xy6G4k3MqL7UvNkR5kWsROF0kntM7GY988oXJFIo+eoUdt2RE2qU3vWzvPYZbVJLvtcuN945e625HztuN6rS75k+lfffv2d+8b4Oomna3hjn6euWNMfyYctWD+Winoco7nMq20z8qpLyi1E23rbOxaiD33LaXEdGgm3UIcil+mn2cNu3jceZuVf4MzjkxfKJyJyFUepxFc4cp7Lhtkpe26mjK2UzLeRdFRmezaYn8iHwpG5lYawXyuN/EmI47nN0zJCdJt1Z2SlLyT8m4ZnYlEWVWw9xjq9OLd6PnOo6KcVtx4dqS9Hbju0uuN54Ui7b2bzO5VvDZcX/JZiuZyf1xrA9YmZ6VLc/smVwQatukZ9x/cdu/ZU40g6bjrjbaMjqTe8N28vA+8jMjuKKkHHxJT14TqjmReY1U2VxaXtPLfvvusdzK5DC9W/QdVOOfTyeHUeWTB/9nrxZR46NLbzxvL5JZ7M9uBX32vtMjHmauQ24edvz1/y+H5D09yOcoTmIIcvA+MMi6rTE83mNuWMpTHZJ0i3qsRWM+47ji/LbyezMF4k5m22tdPl/KKe9tWS27dJJmfnIVsPvIyPiGK/D2WR+V6Pl/z0/wC3KE0WPIbXqNoWtf0eHiPNvLrQKfQ8SR3KfkQuWybzzafN25Un3Fex7CLgPWlNi/rB54+EPQHI+LGnHG1oamwUaKttlZFHmLbuMs3eO/BPd5/Q3/5NOEBxswTjWm5p+sEZjoe0kEYUncCZSFEXAhpANO8KS5p+TCmm3Aa9PUEqkPK1HAslN6YS8TYbBYszDTn5h3Tc09QNGdwCC0wpCtRxAS6kIaXpuCNi2pkrm8xr6w0EhOo5pt9gZNC9NzUGrp8mPIjtNt9vKNBAnw22/nO2Kw2o7ba9RvP6ItqlHc1NTTR0O19EVMhzq/KdPsgGCQEluBZTAV+zFBsOR7kzqnLJym0Lk3o+dDtYlE288lP93jpsbjl+Fk3IjPZcyH3Cwnhih4HwvTMH4bhoiUyjx24sdtOzKhBWI+G095+JmPCn+y55I9OHiLlvqkfpyFHQ6O4q3SbSZKkLTxIjWSU/un4X9+E5pjzepycr6deGnbYwyo9TaDW4G0q6wczfRD6A0gSFkIqtwKlmkGtemAkxBkPuOOAHSUFhpoOZiANK3CulU5uQLZJCPJU239cBk5UaRS3Pk/TaX2m/6Csl0huoN88o/VS0KzZd3sMu7ZvGpnI1HBWHTnP7w30Fo9H8+8u8UvG14ZqHWdRzm8hvm7qL9FWzN4l3kXHu3cBbE9qCPiLD3xo3zhvqprVlJUnw32PfY/vFDS64445zOoZ0S0Xzdy/Evx7u4V+I0bzgxVZU5zx0aJ+e3p/uip1o+pqOZFh5Xr7UWDSZEj5tfTSNBGwvp/3hzJ7/AIisVixuH1bbaMifcz2bdgpKljGY58553R6XAvzse++3uIBsXJGH6Xnbc61aO13XIUtTxvptrbh9BH7OxfkMM9UZDnWen6QjG444CdLyZiCRM+c/MVhynHPnP4vODTTWoJseN+sFZSQ2044JrcES2WW28glZW/KCi21aumCDLpuoNEsxGdSC8S53jXDkeqUd2Hp515T82+U+8y3H+W8ecE6lLqEijyO3Hcyp/r+A9cVRjUz+Zn9g8pcr0f4nxQuqaeTOrLITuJRXKyy/rt9fdF43GnTgyTSyziufqxI1BnaXUtRv7MuZXaK33CbIqvM20SG+n0uzw+0cMxxerW7pVMwrIcofxpM6C+023xt3n4+AqKhEb09Nz90aPBGLfjiHzOZkWtaSSn1kdjLd6txBK8NViuVxFHo8Nch2Qrop3ElHpKPaREV958BTVrfFFsvH5OYVOmyJDiIcdta3XVZW2203NazOxElJbTO57iLiOkcn3wRsQYgcRVOUCZ8SQl2cTBZyrmLKxbFXIyb9VjPaPTPJXyLYfwG38aSG2qnXVp6UxSblHuRdFtO0itxPefgNZW1x6O3IqDjiEZEm488rcgi3+5cTId+Pp+Mbny8jqOttftTwxWFOTnA/JvT+b4Tw/Hp6fnHsud97xW4q6lH7bCe/EkVBvrG8iF9LL4CndxVWMQVSF+j9L5xTJedL0pNzWzY8pmXAjIlIUV+Bl7Kik4krGG3KxhORUHaxW4meU224yoiVZJKMkHbpEZGSiIjtsO1tpDo4uHna3ltYtLbhuajcfIv0lb9oz2MaBDqkORT5mfSkJ9qD4KI+8jIjLuMaCjT5FQp7UyRHXHdWnrGVb0L/AKGW0vAy8SJmoo1M/wDCJmNpiXO8O1Nxv+x6o58thdW50e2W3I56lEV/XchQ4sorlLkLxBS/JIV8oZT5pbOmXcRcSLxManE1EcckNVSH0JcdJpSrg6g9poV4cSPgd+8R41Q55H6xvzcqkq3+31jNZDpdVbmR0abnbSShk+U7Cn6SUfnEdvPUKeo3Ge9SLdNHqOxGXiXiJU5hzC8zUjuL5lIV0U/qV8Une+w73L2i2iVJuY35T+HdcTEp04rh9j3VvGjJAdxRRvieoLmR28keW4fm9hZ7TL27TEZl3q/pidoPoR84CfLUDZLcccE02urEqstX3W4cN1xtvsebxV7+scSxPhT9LG14gpeTnrSek3xdQnzTLeRltMuB7h1rGqnHPkcftLt9hWP8S+8xnKzhqZIp/wAcYfcW1UI7eZ5tPz5FvsW65XuXfu8Rfx3Inu4/Ti91evcYvIv5BmY65UHFzHG0aq7Kcy7M/wBK3A+8uO/vMGysYZPc9DCvIpiyZcFJGcFiy+OW9XXSy4jvfrBPS4KJDolx3/mxlMNos0jMjqw+3I0xRpfDqJf6zpjGatosu+deAU1IFVrhaHhXinnK51RHee6wMc56sRlP6gmKnNY6x9wYUsQecGFc4FlZPLCc/iGXHACWJ0g+R2DiXNMRFPAuc9XphoWRSApSxW6xB9L4iYTtL1fEFqCMpwWdBoVQrkjTjt5EI8o8pOxPhsvc/Ahnb2+Vo9wU2LMqEhEeG3nWvpeCS4mZ8B03DuGI9Lb1G3M7q09YpSe14F3EX3iVQsOw6PH047fTXbUUratfrPfa/DcLxlocmTJ/6uimP7EwyJyG9MElnTC8/iMVii8mGnFgKebEQ1gHjkdWI6lhBPuan2pCHHBYMrmN+TDWoG3kt/zEoMLc0xbQU691gjvut6nlBHekiM499T94SjZyS+IT7nOMn0Ahxz9YIjr2mCAecEJ4/wDEDW6Iy1jSBGkLc6eoK2U5+zEt9fv6hWyFjWGckmsRs/j94MzDQspJCxFW+2HnzEJwhpSEAhQcI+JBtBBeYhoobWYiPrElQZcSDOURSREWJbv8ohPKGkM7IEgVc1ItH1dsVUox043Jk8qp5AgPELCQYgukOunhx3VskhSzGnHHBfPpFa+gb4/a58lSoMr5twTlPaYonCCVTZGnp6mf399466S8vP03fsvefNudW50F/wCL2hxERyR83538QybkpwbzAxR5lH9N1pw0uZuFzuXssZC7h6jHbFTmVEofY1G0ZPqi6j0GP0NNv8PfeJrTHzemJSFaYPNm82HFo7enqefm+4WbMNttvzBBTK0w6iVqf+oHPMLPTb+h78Qw4/8ANiAcnrPKBMmS5p/YlQI4pq5Pv+fsBFO/cydH38T4mKlU1vU8p9EMLn9Z1fmfgC0Y185WG+n77gbNbjueUcybuyrb3d4yr0z98Mpk9YDT0XREMNyMjkdxpaOzmSm5q2X2FuIt9zPeKydCbbcR2F50mpOXdfiXs79woabVpDbnVuLRn9H7xoY8/njfyjJ79/8ATYCk14jbfbjx9Nxzzc3s3bPE+Fwwqb850M+bKnuvxP1F95hufqaa9PsdrMrzvy2biK4rKbSMUYkkfF+G8Pzam6uycseOoy8CNVsqbcbntEbhpTBN/jB6XM1Orcz5/O4Ze4vWe8+4V6FyKhIRT6fHXIlrtptx21OOKM/opIztwK+wh3bAnwSMUVhxqqcoFYRSo/aVDjqJyQ6Wy5LWexFy32IzLgY9A4YwPyd8l8PmeG6HHiL857tvuns7Th7T9W7YY5r9VSvx8vUwfi5t3v2eb8B/BVxpiDSqGLJCMP09fzKcrktRcNlzSm+87mZl3EPQmDuSnkz5M4+pS6XHXL7Spkqzj6uHbVtIi4EWwhDxfywUeht6bkyO0tfZ1nko2buJ38bGOTVjlko9QcXqYgRk/Vxeme09xmkrH93q4jltfJm/p6mPp8WHxDtVc5TKfT88eH0l5Ty5bbrGW3YdvxHN8R46xJUP+720I3qbU4qxJv322nYuBl7dowbeNZkz5PhvD8uWtfzim1EXt2bS+4TmMJ8qGIG+cSG0QkL6ScybHbw2/b3Ca015a8p+maxHR65iDP8ApJjSbzfsqiw1E03x4ldR7+J2uMu1yfYHp/8Ac6GiQ6j5x67p3vfjs2n4DstK5E5DjnOK5WFr+inaXs2bt19veN9QeTbDdH/4fOv6SftsZbfbfgNuXH4qa5eXA6dgTEFU6ul0dqOhHR8mSCT7CIbaicgFQkN/2pI7duim5EkjK/HiO8RY1Hjt/J46P3U8eNvaHzmx+IpOSV644qwdF5CcL0/rHG86+0pO/gRd/gNrBwLh+G38nhoR9FKdnv7A8dUb/g7OULOrt/rBnNuXldOi06HHbQ23HR0Pol77xIyxxUpqnvtCfjP6gQLklt/NhTaxSpqLn6xAWU3ucEi5NTYQty/kxWolB03HAHyNgzZFPkIkR3On/i8PUNgS26pH55H6DvaUn0T8Bh8xCZTJ7lPkajf7w9NyPdfwG/hkTOSOsR+TPlAqC5GEprhNx3nLGVPM9ltu5Bnw4H93unl2wJS6xyfrrGG9KRHaV8YRdNRGhKDLrEpPuUlRmXcZEPi0043UI+pHcyL/AD/oPbXwOPhgTMPx4/IvymTOd0yWrm9PlPbdHMViaWZ7TI9xHfdsHF1eCL03Dp6fLNLalQ4ng/KFuN+Zf7L7vs3iJhLG/wAXtrodUcUtrNmZVxT9E+8vV3jp3K5g/wDRvEk2ltt9UhzMz9JhXSbt6tpeshwrEFOcjuajfQdaUbicqeOy5eOzcPCx/tL0rIPKnVW6xXGubtrQiFHNvKrvUq5mnwMiIZikSdP/AKftGjxG23UKfErjfbQnTeT3X2l9/wCJDJW6z94ergv7XzP5COOaWZqrrmF8WSI7f93kWkN9LgozuXsVfcewrDtHI/XnHKoiHqdCQn0tnv4jDVrCDmLKe1Ih9ObT7qSn00HvSfdtIjIW3IlKcbxJEjzG9JaFaam1JsaT7vZ7PaN8kxaHPX3Q7xPbGQq5dvUHRpMNv9WMjWaK5qLHNEqspSMVVTC9UaqFPkLZWhRKypUfSse4/Ay2GW4yHpnBeNaPyiUfnENxpM1pPXM7jv6RF3bNviY8vVOkuN/v9LpCuoFfrmD6wzVKPIW0604Ssqdyy4kfgNY8M705PUNZpzjbn72X39m0YrHuGm8WYTrGG3Mny6OaW1K2ZXU2U2d9trGRbeA2uD8c0flQo63I/VVOOnro+y6jLeaf6CumNOR5nmdBX3/iQmP2cdJt02SLw+dOL8AY4wfWHaHiDBdap9QaSWaO5DUZWXtSpKkEaFEZbjSZlwvssNxyB8qHLJyF4sRizBbcuPHWok1KDMTkiTWy3IcQfEtpkoiJRW322H765RIf6SYLw/ijTQt2OldLlK+mg7tnsL6xbe8h5ix9S3Ou+rmSnxLbbcW+x3GV+tnfCYfY4cfOsXiX0q+Dr8KPDXKjQo8iHniTdNCpVLeURraMyK+mrcor7uO0rj0dBnx58dEiO5nQr329xj4q/BxxK5T64iltyNJa87LbiVWWkzPM0d9luyRese++Sn4RDdPqETD+LKg1ElyHEMx5DnQalLO5JbVwSszKxHexn3C9M/CdJyYNxyh642WuMziTCEeqXmU/JHm+l5rvgrx8d4saLiCHWG7NryOp7TKu0n/IWaloLt/6DsnhnjUuX3Y5/lyJ0nG3F0+qN6TqOipKkl7+N9xjmOPuSWPUNWqUNtDTq7uKZTsQ73mVthKP7D4lxHpiu4dgV9jJIRkdT5N5O9P9S8D2DnVTgVChyOZ1Bvqvm3E7SMu8j/I9peI87P084/6d+HPF/Pl43nQJlLmeTXHdZVlU2pNjLwMu7j3HwHLuV7kOwfywQ+eONopWI2kmlmcy2np9xLTszpPim5WuZkZHtHujGvJ3R8WR+cdiX8282nanwPdmK/A9pcDHnrFmDaph+ZzeZHyL7SVJvkXt3pPjfu3kdy7hljz2xeF8mCmXy8cYb5W+UjkDqCOTvlcp8iq4c1DbhyMxumyix7Y7h7VFxNpR5i222WM+u0ut0uuQ/jih1RqXT5CszbzKj6JpO9j4pMj3ke0vHeNfizCVDxpR3cP4opbUuO6nL1ibZT2HclFtSdyIyMtpGRdw8vYp5POUD4PdcdxJg+Q7U8NO/wB6bcuvIgz7LyS4cCcIrke8t5j0KXp1H8S8Prfx3+1HqyW5VJjdP5RMPt5MQUeyZDad0hsu0R+Ck7j3EZmXAr9hWzh/lw5N2ubuIzup5xBU5viyU3JTavUZqSZFvSrwHm/kP5XMN446yjyENS9MkzKe8otVoj85PBSdh2Mt99u4dIwzV3OS/GnWSMmHMRvFmVm6EKWfYXt2ElfEy8SPcOXJS1e0+XR0uT1sXpZPLmU2myKXMdp8yPzeXEeNl5tW00LSdjLx7yPiVjFFj7k4ofKJR0Q6pnakR+lHkM7FtHuPbbcZbyMjIx6T5bcEt1SP/wBoFLj/ACiO2TdUbbt5NJdFy3E03sZ8U7T2kOOwic+oN8WSZjf28Dqumnoc248fTwLyh4GrmD6wuh1iH00eRkM3NC0GZkkzV3mRXMuFy3jHFvHszlxw/S8QQ+byOg6jpNuJTYy7R3v4Gd/HYXEeTK1QZlLz846fWH0tvSLgY7ceTl5ej03Uxnjv5VSHBKaa6vUEIlB9qV836Y3iXUeNYSRWBkYdU3855g0hEmyR83p9PzQ65G5u2hzU7YbJQDytRvTEyiDb6vnAyFpZ1A423puCFjbjOn1jnnhGQPvLcc6wMkXEAtIsqFI5vI8z0RXBSHtNxDnoANXPRqN9X2lqIZ2VE05Cxo4chuRDQ44300N/ftFPUI+p5RzIj6IuKwy6xf0AI8OZUJkenw21uyJDiI7LaU3zuLUSUJt3mZkXtDio/wCr6aPNUPSnwAOR3/tM5dI+IKg2tdHwUkqtITl2LkGZpYbv4HdZkfol3jLNaKV3K1I5Tp9LuRPk7h8k/JHhTk/jt9OlU1hMjNvVIUnM6Z+tZmNqpQD72o4twMLfHj2nk74Lc6wEkR1Sgl58QnScIrzv6sMKccCWU6flANFOOiOktRwKdMKQWmCTiS0w0h3rPKCFLqHzbfnqAhG65I0+mAtFL0xENvUc1A8/2wTZAohriakjrOwHlk223pth5RBpbYCvmxOrQ432/N/oOe4yofOG/jSn9CXH6SvaXr3GQ6g+nq0fQGMxKv4v+WNx9XJ0Xm/TR/Ut9/WKzC9XOma9ziPp9h1HRcT6J+HgI0moOCVielN6iK5R3NVpfSUn0i3W3by2lbwFFznnDfVuZ84oujvS3HPnBHEnQc/Vh0oIFUNKdQPtxxOZgafWCQ3EcBZFbaEhpAmtwHOgJ7NL/ZiJEJlAkJQLSPR/riamltt+UFeIz5x5DgcOEL15pttvyYgJX2v5REpiVDOh/rP4h5o5d6Pzhx5zz8pq42Ui2Xf4Hf7B6mllqDh3K7HbkZ23G/ONKfX47+P4EEeWlLPMuHai458nccWtbXR9hbj9pDRTX9RtqP8ARPN9mwYuox3KHiRf6lalq9u2+31jSUluoYgmRKXS465c2a4iPFjtp2rWo7WLw4mZ7CIjMxjnx+7s9Dp8u6d3XeSent40kU/D+E29KttXU4ypPabJSUuOKMi2FZRHvM9my49vYFwFS8Hw9PoPVCQkucPbLq8L7yIj3EMjyE8kFH5H8F+TakYjmtk5UpSt6j4NkfoJ3EVtu0+JjXzaz8Xw0OOOZ5chK9NOa2dwiUpLZeKspkXf9w2xY/Th5/V9RbNbt4aQm+w3H6CPOV48f9RmOUWsOYXw38YN0f4zRqFHcZ4ZHNl1lY7ke0vWohqaXNj1SlxKhHjutIkMk4lt5NlouXZUR8SO5GG6hGjzIbsOQ3nakNm24nNbMR7D28D4kfA7DomHE5PgyhYgh1yRXG6wh3Dk2P8AJYKm7LaO5KTbLYkmi6knsudiuNbMYjtuLqHN0LdW2SVOZSzqQVzIs28yK52K9iufeMXQqJVMJuTcF0eRNd6w5SpEhV0KWdjunZZJKLYdtubbvuNHS6pzynrbbkIdkRFGl7hlK/G/dYyMxVcllvTz6bfQWDWxqfSHJeVL4VPJnyXuSKXDcdxRW0Ky8xptjbaX3OO9hJ8TIjMzLcQ8oY++Fvy8Y41Y9LqEfClPX2Y9Lbu6ku5TyyNR37yIrCI9zSKWe58Tv0+lx1uVSoRITKPOkPJbLbb0jLYMFz2nuOfGFLmR5cdfacjvJcRt43SZ+5j5u19OJMQSFTK/VKhUpHaU5MkLfXt4kajPiW4g/gnFOJMF1BEzD9UkU+RHV2W3D0177ktG5RHxIyGk4Pbupy421L6Q1CPHqkPm7jedpfa/r6y7xjID7lHmO0uQ502nOiriojsZd/Ay9YZ5I+UtvHmD49cmR0R5GouPIZSroJcRYrkR7kqI7kRnsFPjiquN40dcb7DrLavaRGR/gMNLy2Ex2PUIfM5HTQvtZvxLxLeMWumuU+YuG52PNc9IuBiTFrnYuLPVbmZPTR2fo94mIVMR6f2Ox9wsEUhxxvU+if4C5ptL6tH1fxFfjGtx6HS16biOceTT9Iz/AMvsF1XKapH55iCRp9NDSsv9ffwGho8RvU+mi2ZIiJYcpbeo43ndd6xSld5mZi1w2045I5w430P8XtF1HEOUWiN0PGEiO23kRISUqPl2Esj7di3XIzK9rbFFsGUlMOQ3PoL/AJT329/Edl5fqU5MofxxH/vdEVzhvLvU184RlbaVtpF3kOUU1+PWKf8A83zVK2pM+BfiRjG8cXb09+2kZp0TmXRUuNOQ5HN3P3fpF3/1LgH0ujCYdlZXCH+sElmSKbXDzMkZTRpFl6zID6JIo2pIfTIGfBpW6652HWpQpUygtMnT6zzBWYW5r/nXgsNnI7xUlL2+UC0yhGjlCwVIbBHJ7hWrkdYEFIE8TmtjlAc78BUnKBc88DDic10UjuCVyhVJlgKkCNHNY869YkRXHJDiI7eda1qypSnaaj4bA7hfCNYxRIRzdvSibc0pxPQ2cCLzvYOyYYwbT8Ptobjx88hflJDiemo/DuLfsIZZMlaNsdLXZrDeAJEhtEyudD/5dO/94y3HfgX2jotOpkeG2jm7aGsnZSlNsvtKwfQxpt/+kPkQ4L3m7tpStQMxLYLT+uIxnYSmi02xQk7nbDL7gUvrBFNfcIlBZmGlq0/nATjwiLe/WdD8PuCAtx5ttwRJD4KU51aPrCEp0X0FKlfz9ERZL/7QIW9piGt8SrYTzvzgYdV+0Dch5zp+gIrjzgBT8gRXHgpxwRHVC4Ut3t/4hHcf6sR1OONuL1HP9AhTgvCkyQ+K549QS3ndQQXFDWqnIgyDK1BSnQw8sXhU084GcrneFGVwMxDSGeyMviEmoLUYaUQlWZESvmwhStMGS+sCJSvnPTBVGfIVjnn/AEBPNQiyP/tDWrK6sWKySQs3hWSlDoq5csqx8xBeUJjwgvqHZTs5LoqxCe3CY4YhOGNqOayG8QgvCwWK+QNqsLoj28SqNW5FDmImMdPzXG1blo7j8S4HwMRVdZ5PprE1rD1Qcb1NNY2izC1eVeNnVKbVYdUYRLhuZmnU9HNty+B+JW295/aJJujmlHlTMNyPlEdfN3fKJ28D2KLhcvvIbuJLbmR0SI7mq0vsq9L1idvD6jpZxW7eE4nQhcjT9P8AdCHXNP3/ABEB6UJcvBcMPthUp9vT8oKREz9oDdl9X5T6ubvBPpmJkpyOIh1Bz6YkNRZlUkIhw4bsiQvststm4v1WSRjo2D/gucrmMHEOOUdFEgr+eqCrLVuPotp2nsvvMj/EVteK+XXj6e1o7Q5u0/qBxleo5p9Na/1abmfsIto9Z4O+BHhuHkcxpiCoVVaO0zHtHY+7p24WMx2nC3JLyf4Ljoj4fwvCiLR85pktxW7etVzO+/aZjG/UUq7MfQTby8Q4Z5IeUjFGSRR8Jy+br+ekWYb9d1WP7CHXMN/BkxI42j9IK5Ejr2ZmYreqs/A1qsV99rlYeplMNt/3hzSQjzU23cPDvFRNxNS6f1cfItf+L27fvHNfqbW8Omn47H9sJhr4OuB6XkcqFP575ylTFEv1WSRZCv4EOgtuYfw3DRHp8eO0hCS6LLZILZ4FYvYQwlV5R3KpMRR6HHdqFQWrKmLDTnNP1jtZO3ftP1jSUbkZxJiBxMzHlYXCZ2K+L6e507XPY45Yj7rkRFvPbxGU2vfy7KYaU8Qrahj2ZMmfFdDjyJsvs83ipzmnuJXBJeJmXqEuBycYgrDaJGLKg7CQ6nNzOKpJuqLhncsdjsXm247TvcdUoeEqHhuH8X0OltRGv2abGrxUe01Ge8zM7mYumojbbYRTTRyONyH4Db8ng+E6tfaekXdcVw2qUdztwFsxyX0OP/c6HCayXy5Y6Ojbu6J7fwHSijtg9AXRphI+AYbfzaPpdWXS3HwsW8u63gHSwNH0/J/zHt/AbpLQI43zgI4sIWDI7fk4/wC9sAVg9v8A8Oj3+4bnmn7MHzdsE6YFeEOr8n7+/qEdzBUf3TYb9UcNLjgac7dwfHb99vtO+0R3cL/q8/v9g6EuP+zEd1jtlpiNGnNnaFIbEVyFIb+bG/kRRBkQer8mgR8TTEm1I/VgETm8ad6mBhdJ/ZieSFXHEpC3P1gWUPrPJglx3GxI+RyQoiuEWMLSPTci1pElxtzT9PzR0moYVxRh+HSqxXMPzaZHqqdSmzHElpyDRtPTWVyIy35TsqxGdrFcsxyT4c/SjHlCofM+cIkTGtRKbmenmurdfhcfZzEvI1gfH/JOjk4xHR0KprsVvKlKSQ5HdSRZHULLalxJkRkottyHJn6iuK8Vltjxc/c89xMSt8snIHh3lI1ELqtMT8U1jTT2XE2LMfdtsfqUY45iGJ1a+rz5Po+Hs2jfcgeFq5yF8rGIPg38oEjWpmMIrkqi1DKZNzTbK2dBbSSsk2JaS3KIjIrKK9XjSjTKXUJcOY38ojvLbe6PnlsMy8D333WUPH6iOGTceJeljndO/lyKG03qS6O50Gpqer+is/6GX3DIS2HI7i9RvpoUbavWR8Rr66w5Hkc4bzo0lZvZuP2FsMhU4mjakxFQb8lUG/N3Z0lZX27DGvTX92nnfkcHOnP9jmCKnzOqNegtWVXdYdHquC249Uj4sofQd2KcSncoiud/vv4jjcNbkdxLnnoUPQeAKm3XMPo9NpOVSfHv79pGQ68s8Y7PI6WsWtNF/SK7DqkfU1Mi9mZO40nb+olOQY8zrPew5xjSjVSlufGFLz9k1KSm3DbcvHjtMZ+jcp9Yp7nyhzVR2VZvWM6Ryja2XHwl0Sq4a1M+n49q/wDT8xha3RXGxvKJyiUOuN6cjI072e8lX/IS6xQY8yGtyP0/O6O3vuETx8ueYcipFUqmD6o1VKXI0nWul0b9Lj7R6Mw9iil8olD+NIeRFQZSXOI6dhpPifqMcUreH9Rvq/R/h3CkoNYrGB6wiqU9zIvN0uj2i/Pjv2DaPczvTnD11hGN8eYfruC3O3Lj86h/89vpfadi+zxHnvGdP1M7mn09ik/R3X9XcO38nWNKXiByJiSluIQ6y4SpDO82jPonsLaZGW0jGP5Z8PfFeLKhHbb+SSFHIZyp+bcLMVvC5qL2EPP6ms1vF30H4m/LFwnzDzLRJ0jC+NGpDbiOmrq+jfpo6bZby3l0T2949Gcq9Gcxpyb1NuluZHZdP51DVxS4SSW2ZGW0jIytcjLaZdw8443guQ5CJkfJnR2VeiaTuX3GovYQ9Eck9c/SDAbTfbXCUbP1mjLMi/quZewXrM6iXoRHmiw+Ab8M3GGIJCeTLlAkLqEinw1SKbUlKNEnSbtdpwjPrDIjKx79ljvvH0lwpjmFiCO04iQ1mdT1akq6Dv8AQyPYZHxHwgoVWkchfwoOcN52okesFmzbCXElWVbvsRLMt3m2H0wpOLaphOYiqUtznEKR0nmc2xZKIjzJMuydrHfjf1j0MscZi8eJeRk6iMV+GTw9koTIp5rfp+eRH7TkPzm+82r/AOEzt3GW43j+KcR082+hIjruk+jtSZbDIyPalRHvIyuRltHOOT7lVp2JKehznHY6tTivKMnxSsuO3juMbU2+cS+f0uQiLUFJzKTvaloL0i42LYSi6SdhHctg1rmrf2S0muu9fDHV/DdQw45ziP1sLN2vR8FkWwj8dwoqtQaPiynrhzI+fP67pPgZHvIy7x2NibHlOLgOpSh9LZKcjq2mRHs9Rl4lsGOxHguRDcXUKGjodpUdO9P1O8vDhwHJ1HSa99HXh6j6u8oY+5MqhhtxchvPIhea9l7B37K+7wPd9o5vOiaeduQ2h1pfRUlSS6XsO/2D2jaHVG1x5DaFrX0VJUnYq+w9/wCA43ygcjvN9WoYfj52u05Hy7Ul3o7y8OHAcO7Vs6+1ngrlR+DvMp9U/wC0DkbkSIVTjq5xzFlzIanC2mbJlsSZ8Un0T8L3Gu5IPhEUflQjr5K+VSO1SsUKTzWO4roNznSvdJEZdU8W/KexR7jO47DMp0iG4vq1+j2T4b7lvI/WOR8rXIjhvlIbVVI+emYgZSXN6hH6C1GkyUgnLWNVj3He6d5HciHoYs1M1eGTy4MnScL86PR/I5jWZ8o5P8WOatQpTOVKnE7JsI+iSyI+0aSsSituPbYYjlGwV+g9cdjx+nTJaVyILmzot8W7ltM0ns2kZmkyM9pGYxWC67jCsUePMrEPmnKHgxRamVV2qk3uJ5O7Mh0rkot6V34GRj0LGXR+Wjk7Q3DkaT0hs3oKnE7YstBdNlwu8jMyMuKTvwIYcuF2XWdN+qw6ny8S8p0z5Rp+hdKk7Oju/r9xDhGKaJMrEdcent5ne10u4t5Fsvew7ZyoxJlPrk2n1COtEuI8bchtV7tO7lJPidjI7GRWMrHuMjGIw+j+1EOeYhXiO7HPbb5iu+lt/MPOz7enIW3prRkVlUlVrpPiRhKdw9NctXJPR6xht3FFHhoaqsJk3lKbT5ZCbKNKiLjbce+480No1G0OeYOul+Ubez0+eM1N1SYvWfuB1ahENen5MSWkajfOBtEtiST84FMNan1AoldXpiQtLbbafqiyqIpTep1YQrcHNP1hkFjpL6vT1MiBHItMPOMuBtG8AkGW8GaQkBc0qY5qafQyZcvH8hJciOda55m37BRRXnI7g1cV2O5DQ452HeiJgZw06efUc6CPyH1k+APyV/8AZnyBxK5UI+lVcZOfHEjMmy0NGRJZQfHYi1/G/ePmPgTA8zlA5RMP4Dp8davj2oR4qsqey0pRG4fqJBKO4+2zUKHR6fEo9PbyR4UduO2nhkQkkl+A4+tv4o6enj7POPiO4vUDZqANQ891AjrAZpBIMLM7gEKd7Dfnh9zq2w0nygUpQCI8v5sEZ9X1gUpHWagQfWAIC2NSQgWsFGmENIbEsA2s+s1AtCdRxAIm3HBLYaBWSFI0whRB15fWBl0wQjST6sY+vee25541U4/mxkq4XWL/AJRErQ59PqUPD8zm7jbvxZOVleVvJlwysle+5Ee4+NzI+Biiq9O+J6hqOZOaOqLKrgkzvt9WwXOIIzcjq3G+gtJpzceAroCm5kNeG6g5nXHbPm6lb1Nd22+0i2X7vUM14SYsfU6z90WKKe2KKmTHI7i6fM7bXZ+kX9SGkjvN6aHAXGVObDrVObDiHA6hQAIiNtia02235QMGoLQoFeScl5vygS47qCORcCB5fEBFmOaYrjcFjKZ1BFXGGcrKKovONuL0/e447yiq6xbenn6JK9t/w2GO01GPqDlmNKM5IcXptrX0f4juey3H7BC9XlnH8T5Zzhvz7Zsu8l7jHqD4EvJBp0P/ALYMQR/lEhS49Db9BsjNLj/iajukjI9iU3vtMhgMR8kUhyny65iBxFPiR2XHEpVscXsMy2GZWIzK1jL1D1ZyTSIeH+S/B9Pbcajoj0WG3Hb4bWknuK3pDSsxJOS0RqHQKihuPkjuOZ92p6+71EA/hqPUHPjCRH1XcqG0tq7HQVmSu3AyPaRltIR6XH55kqEhzoIUaUpSnYtf+XcLCTUHOcIp8ePqrdTmeVwQj8jPh3C7lKpcmPHkLp/OFyHVuLU4raZJX3FwLZa5EfAu8THXRlZ5TKhnw/h9tEeI7nbmTE2zpuVsyLedci2mfG/EZbls5daPyR09ENttFTxRNZ1IcPg0jdrPW2JTcjsVyNR3tsK4tN4r5WpS2S3Gq/5RuUTB/JnR/jzFEzJnTlixWUkciUe8koSdtneZmRFvuPFHKry6Y05QHJUOG5+jlHdV0oMNWRbqL365xNjUZ8STlTtMjIxncV4mxBjiuSMSYkqjs2oSO0pzsILfkbTuSktxERcNveKN9sedkzTMvb6fo6Yq7t5Zw6dHbz6baEI9HKXR9+8RXojYupTemK58Vi9m844VcmG2582gUdRobcjrG+qX5quHgRl3C/dMbXk8we3VI7tcmN50NK046d5KWXaP2H37OI68V7VcWXHSULkQxPUMP6tDkNyGucSCczZTt0bEZXPZu+4h1TGrnOOaVRvp5OrUrfsPaX2GX3mMK3LhuTFx26pEQtCjSlKlW3bLcCF8Uiqc35nUG87XZSr79h7xbffbjvXj2TGKq435PoBZ4vcp/WdvJ0sqldr8BmZ8iRS29Rxvoea5l2X7vX4DI13FPN219Zk83LsuNaRyY3ni7O1y7N0uPzeRDQte3K5qdnZcthEf2mYxLmO6hjSuc4ccWiO04eVvZZXr/wBBx9yoSJjmo45n/D2ENTgqY3HrDXOHNJpakJUrNYt5b/6jbhpjz5PQFfh/I48z9mSfs/oHqE9qU9DbbmTIoxZG23UKHzfsLy/wnwv67kMxRZHN5C47nQyfjxGa0SfxXHjyIbsNzItDrZtud9lbD+4x5ciKcw3XJFLc7cJ42VJ9JGzKf2WP2j0xXXtRxbepn9+I8/8AK3Tvi/EkesN9ia2bLn/MR2T9Zkdv3RExy7NsduK0ejt1iHqNudPKSkq9+/cfiQollzdzTc7ae19GwRhau8zkIjuOdBSiy91+4/A/HiL7FVM04/xpDbXkR0XO9SCtc929N9vEy28CHNNZrOnbW6m5wQMnBXE8D1xHBbmt0PftA7zlzvFRzgKRLDgtGRcJlaYcTLFLzjw+8LTIFJot6i7KQFlI/aCnOSE869QrxTzXRSASpQp0SwrnIcTmsjkhPPWxXG/+0Gnwrye1zFjmo23zSJmyqkOd30UmXSPxvb1itvb8l6crTqqviuuTHER47a3XXey2naavUQ6tg7kikSHEVDFDmRrzYbe+5H84ZcPAjGwwXyf0PCbf9nx1uyF2zSHtrmwi7OwspX4EQ2saO22PNzdTvtR6OLpuMbuYgQG47aG47aGkI81KbF9gsENhxtn9mJBNDj5cnVEcTaSb0+sEZem384Jqz02xHSzqdZ6YJLYQ35QOOr0+r+j/AAiOTmn1frBLdBXQ1OBlxzT/AMICliG492/Z0hEmipMj9X0/rCK+5+sAUv64hTJAlOzrklvpiET3bbcycQwt7t/TER10XUmT77ohOyA2Z8BHcE6QU47qBpaw2pwRXXhbirs88+ITjwS46Iq3RbSk2KeWIpvAn3RGU582Lqcjrjgjun1YBu/rAw5IGlFZk24oMqMKcWGDcGsQpNhqUEmoINwNqeFtKHFGGzX2wnVbCTcbE6BmoR3DBqdDK3BaIV2Q4oQXFuCU4YgvrGsQxvKK+oVclYmyXdMU8p8dGOOTly2RnTFfIUH3XBBkODqq5Jky6sQ3nAch4QlOjesMLSU6sQ31fq+mtfZClPCyw/G1HOcON9jsjaGM+5d4bwo3HyOTOm753cnuIvHxG4gw4beTq0ZBm40oWcWU444K2V01zGHaXVG+buR2l5/Oy/aKOqcnNUobi5lDb+Tr6TjKUn0tm0y7rCXTn5DbiNNzIOhYVxPH1EQ642hcdfR1N+UvpbN1xnzmlk2x1yRqXEFtyOcc4bcyek2rf7b9wiS3u36CO0r+o9UVDkNwXjRtqoU+qLp61pza0XIsllfbclEZeo7EY0OC/gzcl+H5iKhWOcV2QhWZPPFJ00mR7D0yLKZ7N9hp+ojTzp/HTy7eHlrAPJRygcpEhH6N4fkcyzdKoSEm1HTa25SiI1Gd9xX9ZD01yffAzo9PyTMcVj44dQr+7stm1H/e2mpRlv3kR7NnEd/pTceO2iPT4aEIQnKlttsiJJeFisRC1LnDbepIkIaR2svvuHPfqL28OvH0VK+VNhjk2wXg+Hzeh0eFT2kdlLbZEfHaZnt23PZfiNCS222/k8foZfUXtFJWcW0ejt9ZIQtaOipSle9vWMa5jTEmKHOb4bp7rqM3lMtm9/FSiIrW8RlN5s64pWvxb6fVocPrJkxH1dxfcf4jK1DlBb5xzOlw1y3V9lLKTWfsJJbffaQFN5MJFQcRIxZXHZHpRYtyRt33WZ7e/YRDd0yjUPDcfTpdPjxEecpKemey21R7T9p94pwmw54qi4wqkfnlccRTI+U8zaldba3Ei2J8bnfwHN69SqhiSsIodDkO6K1ZXN91bbGZ2227+8dexjVecR1x9ToL6OX0t1vs37OJCvwLQ225HOHG0Z3bZs3ff1bu8aVrxG25KuTyj4Do6G4cdHOFpLUe89Xt328BuFGIMPyQkpMSHC3haQ2FJALsQMEW4GANJBwNEoOgAEnvBOOCOuSAdWYTmbERckRHahqeT6YCY+82K2RLbc8mASXHPKZwRRmy+bEbTowaNQEbAk20wRkJQinBbcEd+CLM0hsBQrhBtcX9mL5yO2582Iy4wiU6fF4khxLQIKSPUcL1r8ADkfqGOOURGLG+hCoV8zyVFfVPKey99pEdtpWO58SH1dSXV9Z/T7h4r/2aGC5FH5P6nixxxaPjOQfUqTYrbLH9hcB7SNQ8bqL88kvQwV40YzlM5N6PyiUuO3Mb0qnSpBTqXObSWrEko7K0H3GV0qK5EpJmR7xwjl6wpMbkQsSTI6GnamzpzEp7CZLabGaT2l0k2MvBNh6oIhi+VjCjeKMHzYbbfyhpPOGf+Yi5kReu5l7THLk90N6fJ89sTwO3qN+d6Rbtx/5DMR2nJlDm0vtyIStZnvuXD2l+I6XiiD1i+r7+1+Fj3WPYOaSnfieqNTG+xmyuer/T8BXp542TlpzpNWZcLyTnmLTmT7R0jkgrvM6pzNzsL6X1dlvz3DB1mO3DqEiP5i1c4Z49BXAvAjuQPD1R+L6g0437+0enOr0fJzvp8v8AUvU0yDHmR1tuNoyLTl+0ccx/yfuR3F1Slt9u6nE/mVh1vDtRbrFHakNueaSVesi/MvUJUyBHkNr1G0dn37xyUtNJe5bHGenJ5ViS5ENzyi8mY0q6X3H946Jg3HsyG4iPIcRpL6PS2+/rDHKRgByn56xS4+drapxtPhtva++32jD0qT7+wdfa8PHy45pOpegVsQ6xH1I/n9pPv+QyNYo7fTbcbyb/AH9oLC1b020fQT6Xa7vuGrmRW6o3qN9BaP5v87cRl8GMudYSrdcwHXPjSnudBNkuN5ti0Hv+3cf2j0fjKrUvlEwHQseUvIhCL02UlKr6RmWZslbzsRkZcT6REOFVWg9Wtv8AhV9nEdA+D1J+MKfijkvkOf8AeEU50FKvNkN7ftOyTv4eO2mX30d347N6eTX7uQ4+p2pn028nR7OztpLN9p7S7hZ/BtxFzOuSMNuOdCWk205u8rqQe3vuZEXHxsLTGcJzTW5prR0c2X0Tv49xlYcooVQkYXxg1IjuZFocLT6WxRpMlIMz3kVtl9/2jHFfcTV9Bbzs58NnCZ0zFeH8aR21pRUoq4MhxPmutqzo47zSpdrcE+oer/g+48b5QOSPD8yQ51qI/MXlKTY9RvokZ8dpERXHKvhSUuPjzkPl1yG2h1dPS1Wo6svZQg+sIuJdBSyPd3DBfAgxxzf49wXIkdtJVCLv6JpPKsrHuuRoOxdx7L3Hp459XB/Twfy2Pj73rtNcrmD6ouqUdzJIaUSVJVtbdK+1K03LMR/dvHojky5ZqfiyGinzM7UtCSccj6nWNGXntq2GZEd/EuJWMefXNOsQ0TO2vYlxKvNPgfDad99uAy1SkTKPM55T5DseQ0olNuNqMloMtpGRjDg83putnp/PeH0Ii1WHP5q3U5CM6VfI6k3YukfmqMtiVHuMj6Ki8TsNgk+8eM+SH4QkesZMP4scaj1B1OnmcVaPN2FffYkr2kdtx8NuwehqFjNyltp13HZdH/Wdt+EXcotpuNl3ldSS33LaW2LPr2Xe5SaZ688XheYmwU3UDVPpeRqX2lJ3Id/9J+PHj3jGkpzUXDqDa2nUKyqzJt9v5GWwy4mOopqMbm6JnOELirSSkvpVdNj3GZlst47vxEGu4cp+II/WdF1KereTt+30i9yDP01b+6nlriz2p2t4efeUDkph1zPUKfkjzf5Hbl52zYfiW3gPPmIMLTKPMXHkR1tOtWzJUn7+4y8S2D2RJjTKHI+L6nH6Hmub0GXeR8S8N5dwz2LsDUvEkP5Q2jPl6t5u2dF+4+7w4jy7UtWz0K3rd45aRzOoNTNPI610frtnsUXqMuHeRHwFjh+vN8neLEVDnGTD+I3G+cK8yJLvZt8y3JI72UW4yuZ7rDXY05P6hh+QpuZH6paurebSZoV4H6J+H2GMeqnt1CHIodUbzx5CTTl9G5bbfiR8D3eN4v8AuiYQPhecmXxxR0crlDh/KISSh15lNrpaLYiR4mg1ElR3saFJO9knbylR4GnI8mvoe0e6+SXE3PKfNwHjDJNdp7PNZGttKdAURpStVy6RpIzSrvIyPeQ8mcqGBnORflIm4HqjnyKck52HZznYmwzVbTNZ7Ndo7JWVzzEaFbM9h2YLz8Hz35Xo5n/lpCXSag3Ib5vI8Eq7tuzb4W8BwHlq5EqhheoO4kwvHXIo8hRuPR29pxVnvsRb0me3Zu/Dr9JdcbkLcczoX9/eQ6JGch1iGuHMbQtDqTTp5b5itxI+/aQ6ovxs8PF1F8F9w8CNxfnHP4Qm7mppt9BCx0vlm5K6hyb1xcjpu0WqqNUd7L5Jw7mbSj2EVt5H3XLeQ54+jTbHVWeT38d4yREwccbbbbRp9P6QZSrUEdD2m59AP/8ALGsSucdX1YYYISCLq/pg0Ntt9XqC8BZm3zdbfn+kGmkt6fWdsPMNc4cDa0uai/QR0fqiBDcWGVOuBw94aMruAHM3rF9QnHJDfN3Oyi6hQp/MWVMkabiG/QV0vUW0TA9of7O3k+/SDlYqePJkdHMsKU8246lJv8pfOybeKUJVx2EofQt93UcHnb4A+Ev0b+D+1iBxvJIxROdnZvSaT0Gz9Rkm/tMegh5Oa/PJLvxRqkCM7AiOwQt0HnMYbaHkEHMphpKwZvCQalgEoQ3nhISoAo0hlZ9Zph4j1ApLWmASw3ph0zuDWYSAdYLrLCWI7aRIBQ0pHWCNMX1axMMrCDIAQpRjGVuQ3qL+moayqvNtx1tt/vDDT/Kf4QW0zNVS244M3WY0jURMhudbHVqN+siPZ6jvtIaaotuCll+U0/6DKy8IUxxuuU9FYh5ESGlZlJ9BZby2cD22vwMO0er6jem5nzdn2l7+9hUFJ+I6pqOZ+aS+reTwSfBZbt3HwIwJiXKXM5w251Tqsqvo9x93vv3iiWzZmtiQiS4M5DeFg0+43/1bhcXiZQebkdYKdD4lNqAXZSOs+gHlL1BWsCaR9WACxGNwQZ8xxxzm8ft/4hIhMt+TkOed2RWUwbKPzxzT1ECXIpVHpcdczqkOoTm1HNvrIi4Gfh3B8jhx3Orb/l/yE1EyPIbW3IjrjoWom0qcTsUZ7CLf94Qjk5NKfo+KJnVtu1BDSsuVTZady4qSd81jse3Zb2i7YrMiqYgj4Xp9LQhGm2luRlshkiKykkkrdkiM7EZbDIauLhSn4XmVXEjji1oWy43HZTYiQtaTNZ7L3sZbBybHXKDIwHheFiijw3XZE2UhLilbFohJUZuOEfeZbCvYzvuF4gegodTjx46ae32GrNt5vPO11K9ZnfeHHXucNy6fDcRztaTzZvOIzsZXLbsIyvYy2HctwwlExRT6pR49ch/KELj88bU3t2mWwy2nvK5kW/bbeFYtx1hvkP5N6nykYwczraSSkstqu5Lkr2IYbI7XNR2uZ7iuZnYhZRX8ufLhhv4O+D4tPpcdqoYoqDJs0WmqVfdsOS8RbSbSZ3MyO6lGRFtPZ4mVUqxXJkuuYkrEip1WoPHImSpCrrdcVvtvypIuilJHZKSIiKwyT2LcUcpmMKrykY0mLkVWquZkpUo8kdovJstl5raCsRFx2me0zM9RBc1PfiOLqsnu4Vez0WCKRy+z6iEeQJqt4ZWxqDlh6EKt5rUzivTTnJkhEeO2t111RJbbbSZrWZ7CJJFtMzPYRFxFs8lxselPg28n0OHhf9OJkdHPaq443HVl2tRm1ZTIr36SjTmIy22T4jXHTnLn6jJ6UbeUq3hPElDbRIqlDmxI605kvSI6kI8LmZFY/A9o7D8H6lTMSYbdp9PhrddhTF6nVnbTcNKs2zaZEZqI7XO6bD1UzhKZXHF84cQuK72k5bkrolbomVjIzsZGfdaw3OGsM0fDbaI9Pp8dlCL5UttpQSc1rkRJIiK5lfYW8x21x2q8nJ1HKOzxVWvgfY8kVCoSI9UpTUdTzrkdLjjmdZGrMlJkRWTa9r7dwwTOG+Uzk/rH6P4kwvUJcRfZVHbVIb2+c2tJcNxkdvYPpNPpjbja+b/w7hzTFMCRDcRIbbXnR0cuY93juIT8Wfq8+zyPUcO1huOtyRR5a4TqcrmpFVuPgZGX3jhePsC1zDdQRUG25cumS76L2mozaMt7bhEWwyLaStxl6jv9FlobkN9Y3205ftFFLgx28/ydpaF/RuQtjy8J2ztTn2fPGAbcjJ1iMi0kpPS4eFhdQU6Y7byufB9+WSMYcncfJqqW9Oo7aSspe01Oxy4Ge9TewjM7lY7kfG4i9Tq3OgtHRVmSZGky2GRkZEZGW4yMrkOqL1vG2E04Oy8muPm3G0YfrjnbTlivK8/ZYkKM+OzYfGwn4gJyHM5w3nRqq6XD8hyaNCccj+UyeclSd/f7nvIbejV5ysQ/i+qOfLWk9FzN5Yi7uJqLiXdtGcx3TErB6S446MXyn0NysYfd0+m6hOs33Zy2F3er2kNMl/8AaBNQbbmQ3W/TbNPZLo3Lx7xGlol5ohTNRv0P3ffcY6rgfEEeqU9dPmZNVpJJzK3dyV+JW6Ki7tp945bimD8R4olw9PI06rnDacvZQrbs9pGQcpdWcp8xqoR3Om15qtyiMrKSfgZbP9BF8e4bY8jUYoormH5nV5+aSL6f7Iy7TZ37t5d5GW+wqCk+wa11cOuQ+ZuOZ4lQSSmXFKubTieyZn3kewyPeR+0YFxbkdxceQ3kdaVpuJ9Ey2H9/HiKRVvN1jzkLRKFWUlsDX8SE8YU9RbnKC+deoVBOgjfETjhaMi8TK6sDnYpSl6YDcpxz0+n+P2CnprVyLkpOoJ1Lh1CsSEQ6fHXIdX2cvm+J9xesX+DOSWuVzJMrjbtPiL6WX51fcWU+z7dth3LDeFKPh+PzOj09Efzs29aj71Ge0/tHHm6imLx3l6HT9JfL3t2hjcGckkeHkmYgcRLkbMrLfk0eu5dL1bCHXoEPTyN9hCOylKbEGYkfT99oto5Dycua1/L18WKMUdk1pIlstiNHQLGO3+sHK0PNJ+uFmkLJTYjOr/ViygOK+bDanNNvTb/AHQnUb/j7IjyJLbfVgGnnf5Pt/0DSXv2n0vqgOr6zq/8vEQEL087bjneAmG+IDz3v6IQ5K1PmxDU+Bs8uR+scWK959z9zMG3ZTmp/hyiI4/1fof1F4hU8665836QYW51YhqlOfq/OCXJPV+hvFw8a2xEkP8AzYbJ7U+c9/8AIRH3ROlJk4bojuLCTWGHXBbSk3gtxYjqUG3FhhxwX0zmRqdEV90Eb3eGHnBaIUmwzeDS1hh1wRXJTg2iGc3TFuNhlShDN8NqkOC+leSSt4NKcDGb1BJqF4hXmeM7BBuBpTga1jFohHJIzhpToZcfEdb4txRNjrzgrpT/APhBSJQqJM39oNqUc+TIKXJFW8+ESZAr3pI6q14uK99nnnRAkvhC5IjtNSKhIRHj9tav4S7x00p+7C94MLc1PJ51/VTf8AwqNUHPJw5H7rKj/Ah2nBODqfHbR1aM/pbz27/8h2LDeF4bjiOrRn7XZLj77gnJxUmOTxwxRaw5/wDeeoKR2ujFc4ewW0Kn4g8m3Q6mhHm/I3Ol9w+iGGcH09vJ8nR9Xdt2928j7j2DolKwnDbb6yOj62Ui4cPb7A9aP2U9P+XzHi0rEDbaHPiOp5PSVDcIvttYW0ZqQ3/eI7rX/MbNH4kQ+oCMM0/T6xtr95JfmQaXhuhyHOrpbTv0lMp6PtMhSc5wfOelJ6z+Xh7Bs8NUioViQiHR4ciXIX83HbNw/HdsL1mZEPacvAWC3OsrFDpi0eclUdB/fa9+IU1VMJ4Tj8zodPiREfq47aUZt3ArGrZbbw9gzvl/hpSjimC+QXHDjiJFUqHxFHWrMptKtR877uiWxPjc7jsFMwhhvC8frJDs11CSU45IV4+iWwrn/QVMrlBkVCZ8X0eO9Ll5v7vDb1XEl3nYjyl6zsLCNydY8xJkcrkyPRI60l1f94kJ2exKT77GZF3DPc2Wn2jrXKBT6X/d8iPotp+7Z+Axz9dxhiRxfxfHXHaX2nHrEW/u3nstu2bTHQYfItQ6e5qc4qE2RsUp6Q8V78TIiIrezd3izPBHN+sb/wAV/u2bftFoortz6jYIp+oiZVM82R+27CfUnaXhtuNvDbbj5I7baENItlSnYQsGsOTG/RD5USY3/wDZ7QtxRyR0vON+TEOpT3Ob+UX/AA/kLVNHqDnzf8W7+obewnImeUcyejluCrnz5c8kfvesazDTOn6HT/oJjfJ+39P63+R/5ixYw7Ij+Tc/l/zBZeRjs2JKCFGcaqN5PlHQ/wCWQNsq5+sR0PokZK+4BoczYLUbbFGlmsf+M/l/H/LuAVCqDnlJi1/aRALxUgNOTW2/nECqKkOOeUkL/euYSqhfrHFgJ66m3+sR/EGXK1p//aEdugt/OZ/f1B86LH/V9sAw5XBEcqjjnVt/4fcxbt0mP5PTQJCIbbfzYCjajzJn0P6CxjwW22/J9MTiZC9P1gIZshpTAn5PD7gkyuAgHHCNEWViCDbAV7iA2lsT1thtLYCMEGjU+gJpshBs/swW2+Iwt8N0WZiCuQqHT288ibIQy2nLfMajsRfn7BU5fEetf9n1yPR8ecqH6SVTVRHonWR1N/rbHfZY9hFl2n6Q7st+FJlxUrztp9HeQjAcPk/5M6Jh+HT+aLRHQp5vMZ9O2/bt2+I6GTYcbQ222htvzE5fsKwC3Wx4j0zJlcNOp1Gw8Bk8ATDxZy44Scw/iyoR22/k8tXOmcqdmRXaSXqO+wvDvHn7E8Dq1t6f0fqntMvvHvD4SWE/jTDcfEEePndpjnWdH5pw7KLZwI8p7fEeNcQ0zV1er9yHPvjdt9OazG+eUdqoafyinqJL3/KPYf2Ht9gqFo5u5qen0v6DTxktw6ouPI/u81Om5m2b95fmM8/Fch84p7nTXEc00/SQW1J/Zb7DHo4LcofP/k8HG3OrtPJBXucNrp7nnpzJ9lrW48bGe37B03nDfQHmrBNa+L5iHG3Om0pCm1Ztuy33HtI+8ej4j8eRHRIjuIXqpJSfaK5477W/HZuVOE/RcuBHmR9Nxvt+5jiGOuT9zD8xdUp7fyR1R5svm+zutssO6pcDE+HHqEdcdxtC0L6IzpfjLrz4K5YcBw/M03Os7Hmq4DpFIlajaXNTuGUxPhGRh+ZqN9OOtWZOXzPXs3b924WGHql/Jb7PX3+A3n3PEyYppbTYONtyG9Nz0e0kIwg1IwfjSmYkh9iPIQp7/lmeVZfYZn7AtnrG+rC0ajbn1+iM5VxzxtErLlloDdHxRU4cdv5PI+WRVfsnCzF9hksvZ4jzPjaC5DqHPG8+dpXR9adqdu7iZewevMcl+kmA6JiRvytPvS5nHKVszaj42I77OGYeZOUKm9tzTX005vaR/mRjmpPG76rHPqYtuu8ksun405O6nhOZkWnTcZy5iMlx30HttbcSjWVuF/UPHnI5U5PJlywxIc2R04VQfpMxSfOyrU0orb9ppI7H4bx3HkCxN8T4oiQ5Di0NSFHT3Ol2Sc2oM723KHIfhP0dzC/LpWJkNvJ8Zc3qicuzIpScqi77521HcvSHo9JbjM0/dw9ZjjLj7vfOHa7HjzER3HM7T3RV/XfwMHi2DqN8408/0vD7b/cOecmtabxRyf0fFGohbq46EuK2medOw7+J7B02kVBvEmH3Y7n97jpP94u/w3Cz46vttNJc1dabjyNT0FEpPD8N347B2zkj5f5lHcaoeLJDq4+bTZmK2mi+5LnpF3HwHIZ8Hm7i3PpZfsEFCub9Z9LKFqReGvTdXk6a+6PoHh3FMikEifh9tE2nyE6kilpUVlkrabsdRnYjPeaeyrvIzuNrRaow5A+P8FufGFNWo9en5utZWXbJBK2oWR72lW2kdrbL+AOTXlkrGA5nM5Di5tHzdJnz2fpNme4rlcy3Hc7Fcx6jwti1usZcacn9Yj87dsl5Kr83nEkvJvoLalZFsJZlmSew7kIplvin3eH02HNj6uu6fJ3kjoeLqWh1Bpkx1mZZtqVNLLYZHexpUR7DI9pcSGMqtHqGHJGp/eIS1dFz0fBXcfjuPwC8NYipmLJEisYcL4oxLHSXxlS5SshPWKxE6RbFFwS8kjMi33LYNnAqUOstux346mpCEkmVDkWzt37y3KSe2yi2HbYY2yYqZo3HlpTJOGzmtUolPxBDebcjtOtOpNKkqTf/AE9Y4LygclEyj56hS21uxEXc/as8dtt5FbZx9dx6brmE5FLcVU6JndY7Smd5o9XFReG8vEVOaHVG/MQvzk+r8e4yHmZcU4p1L0MeSL+HiWuxqhT5ELFlD6FVpXSy7ikN7dRo+BpUW0i4HbvF5yq8muF/hScj/wCj7cjm9QQn4ww/UFJ6yJLQRkba+OUzu24nikyMjuVx2nHvJK25nqFDbQ06u+oynYhd9vR2HlO+3ZsP2jiFEkTOTfFC6fMbXEplQlEl5O0ihSzsSXNty017j3Fc/WFLzX3fcF6RZ8/4WK8YcmdcewPyqUebEkR1G3me2rayHlM0qvZxBHxI72sO44UrUeZHakR5DTrS+klxKrkrd72HoH4RHI5hflMoa65VKWh1C7NzsqbOxZBXJD7ay2pMr2Ox2MjIzHhvEGF+UT4OdU55HcXWsLuueW0zyJ27SdJJHpKsWxRdE7byuPRx5KdR/Evn+v8Axn++N33lYgR8R8kmJ4hw0S3UUx5xno5jJ1CDUg0+JGWwyHg1DnOIaPq5h7mwBjqh8pGH5DdHmdNbJtyI6lET7VyttTfaVtx2seweXsa8llYwPVJcOsQ3UQkPGmDUEtnoPIMiUlBqLYkyvbbxG2KeO4ny5eivw3S3lzFX6sPxVfNueeJUuJ+4ISmx1RL0UxR6fV+eHHE6bYRHVzhtbjjedaLJ9gU2XWfQGvIk43qN9ZphqRL1G9NvoI871+IsJpacPTb6Ho/aKPrAVKQ1qBEhOmFpUFG1qAsaQXzgC1SPJw+m66om20p3qNXRIvaZh80N6aPTzdLuG55CsI/ppy0YHwvp9CbXI2bo3LI2rUO/hZBkYredVmU1jlOn2G5LsJN8n/JPg/Bcfs0qjx4/tyEZ+vae/jbxF46sWM8tNxbfmI6Kfo22Cpd84eLt6PgyawDd6wRX3AloQlYpd+bB5vARkKDufxANvdY4JTK9TqxBWrUz6YnQy08gsJSUaYS45p/vha1CJbU6z0AD5qccbQ4FJBNl1aCDrbWoAkMJDxpCmm+rCVrBQhRiC8YkkfbFfNWApam830/aMu+lvUWLqqN9sUq0iJWhSVFGp/1DMzS+UL9n+Y1MknHHFjOTFfLHW/QFJWhVVGO3Mjqb9MU9Pe6tdDmduOk9NXpt923eZfh6jGhU224KGrQHHHESG3MjrV9NSU7fb4bBWVjtOlOR3OZuN9i2X6Rf1F21Kbc8mM22/wDGEfUb6p1pWVxv0Vl+Qnw5f7gRI0LRiwYX2BTRTcFvHLsdZnEi4YDNRm83bCEuiskSm9RbjnYaTmUJmVYTGDbj+U8qtJqcUrzEd3tE6gr5xq1BzsOq6lP0C2X8bjHuTZFQkR6fH6a5fXSMtzNLZbi2FxsOgxKc43HRzhxEdpCfuL7BWPDQ8R9Yjqw4+63D6tzJny5svgKOo4oj09vm9P6a/wBZx/p+PqGKqtXmSHNRyQvP9bs7d4pedx2Rru1OMp0isQ2qe5I6pbiEvJ2o6szLP7bbfYKPFtEp+IIbtPkR2kIQ3ptpTayUWLYW4ttt264p3q1Icb05GRa+zm9IE1VtPq3HM+fsiKWn7TOmQ5J61UOT+uSOT+sdOOtzLBUrfpLVbKXDomrMRFwUZcBw74cPKlMxnyn0/kyhyFfFmEG0KebSoyS7OeQSlK7jyNKSkj4GtRbx3HH8P4wjoqlPcQioR1a0dWa2ZZGR2uVzIztYj4Dxfygz5FZ5Y8SViZG0ZEh5t9xtW0yNTSCMu7YZHtHXTvuf4U17oXlILm8dDf0S6I0sJz9oMjBkabYvYMrrEN6g8vPHu29vDLURw+TQrormp1gsm3dRsYOslcFyoTGocNvO7IcbZbSnbtWokls9Z/Zce58G4Ubh0+FQ4+dFPo8diP0k9vKgrGngZGRnfxHmn4OWB5mNOUSFM0/7MoThTpj3iRHptl3mZ7TtuIvEe24VObhx0NttoQ00nopTuHf09O25eP1+b3RSDEaI3HbQ3poQhCcqcoccPTDjx6YrJD2p9AdLz05qQIGI4sdyH8obQta1ed9/3CbT2W9PUc7COkoU1YlOTJH0EdFKfzFb+CPLHzqfpt9W2hH1ffaKGQlvybg262tTygpqlQ/nG8+QZabRLETY7fzedCxyLlS5G4eKNXEGH9KJW0XU4nc3Lt6WzYvdZXHcdx2qaWm5pue/uYz1TP8AxEJi81leYi0PIyEVCjzFw6hHkRJDSsrjLybGnbbjvLxK5H3ietfYkNuZF+arcf3D0pi3k0o+OKPzeoN6U1r+6zm09YyezYZecgz3kfiZbSIx56r+HaxhOqO0OuR8jqOk24m5odR6ST9e8j2lx7z6q3i7mvTiUzM+MM7nZkI7X0j7y/PxILckufOODOuPOR3NRtzItAuNZuqQ+eR8mdF9ZPon/Q+BiVHPeVmkfGEP44jx1rlx7JVlTtyZt/s2jlbEsegpRamdv0+iOKY0orlPqj0yPH+Tu9Lo+avcq5FuIz2lsF6e7scuLqvwesA1DlMmVWj885lT6Y21IelZc5occNSSQlNy2qJCjvwNO0tok/CJ5IKhgOZHxRDmIm02bkiyHEt5FtSCKyVKK5lZZFa+7MVttxZ/AYxXHj8p72A6h5LE6W1R8qv+JjkpRItaxkptbh7TLyZD1R8L3B0eRgOXR/itCGpbZZZDaSNtK85G2ozIrFY0pMjPjcuJXwybrlj9m1bcqvm4T4Wh4QVufxo6Kk+iZHYy+0jIJNz9oNuCnOVkTgLXDdHg1CuVBFLpcN2RId7Lbfm+Ku4u8zHa8EchkOPkqGMHOcL82GnyafrnvV6i2DDLkphj3y6MGLJ1FtVhzrCmDcQYwkf2XDyR82VUhy5IT32O1lH4EY7vgjkroeF8kxxtE2b50hxPZ3bEJ3J3bxsIcKPHbQ3HjoQhHZSlJESRPQgePn6y+XtXw93pugpg727yNpItIrbYr20iwip/afujhs9NMaFlEQIkdAsmC+cGVhMa6v8AfSJKT0wwn+MKW5/7hXQWqQGVuhpxfVrEZb/6sNKykOyRBed0xHkSdP5wMPyOr6wTpG0hcvT9/sEKQ51a+s7YiqldYGHXBKvI67KcbyeeIj0v+MNvyBCcfDijZ5TojrcDTr4huytQaaRNkhchtsRXHhGW9qBpxQaUm583dMMrc/VhlxwM62mNGc3OPuuNiA5KCVy+sEZx0XiGcyeU85+sDC5IZW+IanhpFGU3S1SO2Iy5AiuSBFeljWKMr3SnnxHW8IS5GoG1vjXgpzSzebCTebFcp8IVIFoorzWCpAbW+K5cwNuSf2gtFEeosFyP2gbU+K5UwMOTReKKzkWbkgRHZgrXZ/7QQJE/tjWmNlbKmypwqZE39oI0mYKt6SOmmNx5MqQ9KEJ6SIjs39X2wgmZEgdNMWnNbKDskaXA6G+tmSPPc87zSIhm3Gub/TWLzClBxRiyQjDeF6XLqc13opiwWTcc2+lYrJLxUZEXExppjy5S6/h+qx2/JudP8v8AUdbwZVG9RGp5/ZVvzd278eAruSP4EnKRM5vUOUCsR8NQtiuZtqKTMWXcZkeRs9vercPT2F+Sfkv5N20OQ4fO5CE5udTlG+547LWLbwItw4cuSIl1U3rurcIQapMjocbhuo6JKzKTYvtOx95bh0CLTpEdvUkSMnv38Bmqvyn0+nt83p7edexKUpTfNc+BWLZ4+oZ9U3GGKPKSPi9p1XnKM1277EZFf2l6hT5LN5UsR0OltrccczrR9K+Xu77X9QzKseVSsOLh4fpbste1OZOxCbfSPYW++224OUnBFDb6yoatTkelIVsv9Qtmz2jWpTzdvTjtoQhCcuVKSIvDYWwOAwk+i4kcjrkViqNR96tNvprTtLYZ7CK5eB7xl8H4LmY4xJzOoVB2PSmnMziUqsbpejcrHYy433DouINRxvq3POP399wh4JP4rcU230c6s39d9/xFtDq2H8O4bwvD+L8P0uPCa87TTY1n3qPeo/EzMWRpbFRGmOaYfRN/WDRRYabYJTLYjFIAKSAfKM2Fmy2GCe7gspABzSbA02wwckKQ6KBw0hJob/VhGv4kBq+IBek0Gza72wWr4gaviLbCktNgZAk3Qk3hGwuzfcEqWG1OAjUICwpRhsjsEqUAcCiKwY1DANYB5W8IM7hKTBhyCiK7YQZcQZqCc3qAKCD3BSQjL4gAaAnTDgABvKQGUgoysBlMEw+IUWPqOaf+IfV7/Z/cl/6H8maMUai1rrfWKbUm2UvNsdi2HvHzj5DuTaocqHKBSsH09v8AvDnWOZb5EbbnbeZ+rx7h9puTvBlP5P8ACcLC9LbyNRGySlO+1iIrF9l/aJ6rJ/oy6anfbSAABRFYcLsJDD0vTDzqerERcXUAQatDh4gpcilzG0Laltmy5m7lEZH+I8IYypLlDqEqlzM+rCeXHc+ll2Ee4rXKxj35paY8t/Cawr8X4kaxBHb6qqs5XP8Antl+Kk2P90c+WOPdtT9nlXEcD5zURn2KT6y3ewxSVtTchuJWP1qSjyPr+af2mZe0b6sQ+cNr6vp/V7IxSYTcjntDccyc7Sam0q81ZX2+FjIj9Q6MGRy9Xi9WkwoqY+5DmeUyed/kPQXJZUpFUo8iH01/FllfVbUdrmXcRmW23Eh5sS9puIcc6DqFZXPWWw/fuHoj4KNfpbfKhSafWNJEGttrguJVuUaiM0+Fjta3qHZk70fP9L7M8bbxW8BLw6Dyq8k9Q5P6w7ptrXTHVZmXE7keBn3bbX4GOeLacb8o2ON9BozU4MeqQ1w5HnjkdWpUzC9UW5p9U7fLlVw4+/eOwZvWKyv0WPWKetuQ39X6J95eItWdOfqOn9Wv8s5Qam3Mb6vt+/8AkNMhDbjY5o/AqGF5nWZ1tLUfST+ZbyP8bDc0OqtzI6P5vX4jfX7PDvjtSdS6PgJpusU+t4Lkf/fOKbjKvQkN2NB+u9i7944Nj2l6kdbjjfTR0VZvNMrkZeu46/h6oOUuqRKpH7cd4nE/S2lcvVa/tFVyyYebp+KKg3Hb+STUlOi92R3aZew8w5Msanm9v8blm1ODyrAU5S64ttvoavZVuyrSeZB/aVhpfhawG8UYPwbyqQ4/TdSdPmKTbz03LNusZONrK30hRYuhOQ6pzhvPnQr/AAnmL7s3sG0jp/TTkbxhgfoLdjtorEH93KpREW4iuj7VeI6MWTjMXhtmp5hY/AuxF8cYPqeC5DnTiOazKfAyIz++5bDPsjvFMekYbxAhzzOypO7MX+d9w8OfByxtMwHygLc0+23lU3vJXG+71ls7x7moVfofKBS/jCj9VLaT1zObpptvt3kfgO7JXvy+nyXVYOOSZTcUwY8iOuoQ/JLTmT91yM9194wVT6tvTbHQKY/zfPS5mfSd7ObzD/oM1iKlabmnp9hPa9Kwzcksq6nq0e/AXeCeUPEHJ/UEVCjyM7S7JkRXFdW8jx27D8SFHN3iAtv9YJmu1seS+Kd08vamEceYf5TIcesUeqO02t0zpNvNqIpEQz3pUVyJbZ8S2kdi2XHYcJ8oDWIKg1hfGmSj4oaSfMZzOxqYXe0Z7D71NK+zcY+alBxHWMP1RqqUOoLjyI6uipO7vMjLcoj3GR7DIeoeT7lZw3yoU/8ARvEjaI9QRbKnUt0ytZxhew0qIyvYjuWzgMvdhnfmH0vS9bTq68L9rPZ0KqPofTTqw2hiUvY24nyUi3FJnuPvSe0uBmW0VeI8IIluKqFI6qX2lN7kO/kR+O7vHK8M8p0nDelhflPcVNpDqtOHXFJ6ST2ZUv27Ki4LLfYdhp86REbabmSEyoTqS5vOJRdIj3JcPdfdZRbD3bDsR9MXp1Eas6dWxSxjcjUzw6g3kdR0VJUnj3beI5vyyclkfFlDdmU+Ghc2O2fVpT/eGjLpNHwuVrpPgoi27R3+u4bh1tvU8lIR5N5KdvqPvIYlxUukS/iyrt5Fea5vJRd5HxL8Nxjgy4LYvj4dmLN6nny8m4AxS4247heufKHWmzS3qJvz2IWyyiMvKI3GV7mVxmceYGj0NzTbbRLo9QSaWdRJLRYy2tLvvsR7LlYy2bx2fl95JNTPygYTbWy8hznExLPzTm8pKCLaZGdiWRcLn3jEYbxFDxZR5FLrDfWtJLnjPomewnm+BpM9tyLYYz+Puht/fh4e5Rvg81vB9Q/7QOQ+ZIjyIl3HqW2rakrXPQM9hpO21s9hlYiGk5MOWPAfLPSF4D5RKfEhViQk470OUmzEpZbDNrNtQ4R+b2iMjtuHonEOF5mH5nlNWO7dyO8naTqC/Ay4l9g4TywfB3w/ykNrrlDcZomJUKJxuY2kyblGncTpJMjvssSy6RHY7naw7sHURl9uTy8vq/x8X99Hnbl+5I5HJPWIkeHUOd0yoZ+aqc2PtZTK7bmzbYjKx7zLeOXtJ1Gx0jlDxLyiR22sEcrEN1dSo7hqhypHlFtdkyJwiInUGVultMrFfaMhRqHMrkxcelx861pNztWJJFvMz4eF949CvavdzUi1I43UaVc3c1PM7KhMSptzyf8AEGZsVyO4ttxv3uGGXebufQ84aRKye691en+6K9BajmmJD7vV6f8AMGGfPF4CD8on0MwkOrbc+oEKLq9QLM29MSG0lpj0j8AOlt1z4UGGndPP8WRZlQzehkRlL/8AKfmPObSW+n9Xoj1p/s0YGpy8VOZ0/klBfzZv2hlx/ctbhcY9RPHHLXH84fSmout9MU7krrBNqTbjgrTjjyHcaW5qOB5v8gjSD6UgHDUEm/qZG2w2nUkdW2JsRttv64mAG4jbfWCQgtMINYcM7CQ6ncEpbBtCShsBGZ8n+8JjKQ2wXWXD7igRJ9J9WGXw635IRZjum2CpLZ9WK+dp6YmJMUtdmNx46+s7FwTCnfX29TpipUrUcWKR6vSJEzTbcyZ/ewtkx+rQ59EV5LK+Q31q/wCIZKcn5Q659IbOY03qDL1GH8oX9YxWUwqSK4ZNnrPfxE5SPm2xGSnrECFlJVIzkNz40jtryI8slPnF3kXeX4BGbsTG+wvpK/19ovpTXV6fbGPTI+J6p8XyP7lL8nm3NOHvL1H+IDWU2YL2PJ1BjIp83kef91htaTSJEzynVI2dJX5d4iCyTfU6tvOEu4d1IchuqSOb84SWmreabGRncr7jLYLc6nR6O2tuP03Udpzb93dt2DOSarImOLccc+qkRsqtadIp9DbW5Djo5wtJJU9xVYtlrcPAQapX5Ejq9T8ftFab2oIjrgiqxMiQ58501ioef1HFh6S4IDywBPKEZx7TAcWIz7mmAqayvnEdfWdPalPSMeW+WukzIeJImJNPO0tsobyk+u6c3qMz2j1DMUObcoGHm65S5ENxtHWpy9krpPfm9e6xkNqTpLhMSV2NMXkHrOs9XSGcjsSIbi4cjoLZVl+zYR7zF/T3P4PvHNkh6OHJyaqA+L+i02qYgqkSh0ePqy5rhMsp8VcTtuIiuZnwIjMZSGr9oPVHwW8AN9DHlQbzy3dRmC3s6LV8pueJrsZEfArjlpj5zp05cvCm3euSPAlP5N8Nx6HT2868upMkefIdsV1K4b72LgVhun5LYhRy5u3p+/3iLPmabmn6Y9Ksca8XgWnlblKNVqo5830fN9ggQXnJjiG+2DePU8oIz8n4rp+nD/vctRss5fNLir1EX3iULxEr4wcXDj+Sj9FSvTWX9BU1s9Nz90WuH4zcenob7fnZvHiItajNuOI6vOKytDOJdkOOeeH6hK04/We9xYsx2/1Yz1YXqSPqeaM12WrsaRI+UChcZ1PKDcuIbcbGdmU/TkIc8xahGmkSlQUakdH1Rn8bYJpeMIfxXUIfnZm5CfKMrt20HY/aW4xr4THVh57mdPj84qExppr0lWItpbNpi8Ky8W4/wDWMH1RcOoZHWlq+TyE7EOkRd23KZFvIz9R92WYkyKe5zhv97uUXcfeQ9YY3rnJnWG3cP4gqDUhEhJ5VNtmekdrkollckqtuMr8B5qxXh74nzyKfM+MKfmypeUnI4jgnUIth37y2HcthXHRTJz/thkprupZkpuQ5zhvoZ/m/RO27xIZisNakj09Xoq/zLu9gtnD/APD9P6IuMCYBmcpmKIWG47i47WY3J0pOw4sZPbWXie4i7zvttYW+PuYfJ1/4FPIPTIc97lnqkfRU8lyLQ0yLfJGyumTMI73K9lNotaxGo72URF7IxXgnCfKhgv4n5wiRTJEVxMVyHILIslJNPaTcj295HYyI+FxxrlhnQ+Tvkfj4bo8NEJdTS3T4cdtNiZhtkRm2RF9CxHwuo77hI5OMSVjkX+D38YViOv4zqEyRIpNPeVY0apJJu5byK6VOGRFsJR945r35++fDqpTxSvl4r+FRgSHgdyn0ttyPnhTnGYqm0kg3Y62zUalJLcolpIlFuIzI9xjEYE5GKxiPSqlccdplPWnNlSnr3S7spl0S8TIz7iHa/wBEo9YxAvFmJJC6rVVqWpLkjaho1GajyJPZvPYY1MdnTHPm/Ica8KeXp9N+Lmffk8KbDmE6HhuGiHR6e1ER5yk+UX4qXvM/aL5tABJDiOA8i9rZJ3by9ymOuKuqx2PtB9tYhkdw82YhbaYgxNjuiC2rqxLYFbpiVpHIT0O6Yq23BJQ8MV1sl0IU9qfOe/5ivN/TDSn/AH8AEx59tvyggOym2/oBt+T1epqCtcf/AGgKTJ6Y/qN6f7wivyg0p/Uz6bghOvgqmOSXPnBGcldvsdDpCOqRwc9H/QRH5LeoJ0rMpDszUENbrgjrebDKpI0iGdrntfthhaxHcf083WIEdUsXU5pL6xFW8GnJIjHIE8GXJJOR3iK9K7bjgjrmCNJlag0iinM6cjUb1NQNm4IK3mwy5JcG3FjN0h+V+rEVx8R3HxFcf/aC9aSyvdIelfqxEceDDkoR3ZDY3ijGbpJvhh50RXJIiuShfirN0tUgMqmOfrBAXLEdyUNIx8mc5U5cgNuShWOyRFcmftBpGNjfKs3J4iSJ/wCrFU7Lb6beoIrk4b1xMpzLNycID8/t9YKx2a4GEc4kdW3nX+HtG9MbC+dIfqAZbKRIyNtiwj0FvT1Jjn7u78R1jkm+DnykcrEhpzC+H1x6Pm6ysTkm1GQRWzZeLh2MrEkjIzI9pDTtWNseVr+HNaNhOqVRxDdPp8iWtasvVtn0j7tuzcN9hj4OHLZjSY1DwvgeQiO6rKqZKebajoLcZqUZ32GXAjO1rEPePJr8HDAfJnT4/wAaOfGs1pJajziSQ1n37EW3EffvK2whvpuL6fT8kOntpXvSlttNi47CIi9l/Eu8c89T+zeOn/d5j5Mv9nxhOjaVU5W8ULrsvtKptPUpiKnZtJTnlF2se7IRkdjLiPSVCp/J/wAm9L+J8F4fplEiI+bhspbzGZ7TUZbVeJmZmYJyNiSqNrkTHEQo/pOb7eCS2+0xhaxKqFUqn6N4Phrqs3NlU84q7TXr3fjsHNe1svlrwrVJxty5UOh525Fcjod7Ko7d1ube9Kbnv3mezbtPv4/V+VysYomL+K4/N4+boqcVc1Ee47F2Ttct5+wdup3wZKfMzzMaVTnch1J5m4raW0X4XVvPZu27PEWSvg3cn8f+5w5cfJ5zchXDvudhpFI0bcowrqOZHHOm72s3pGfq9Q6HS33Ohqf4haf9jUeH/wB3zJH0dRJW395bfuuHmsGVSH9P6OU77/UHHRtYQHRPU+KxMWbD8pHX+7+YRLekfNtr9/6gbN1FbbmcNU+P8oEXV6zrP5he0aNqdYCWrp6dRtAmkwGYyvmxPQ6LqGiKwSkhIBpIUDWXxBJMPmVwRJbAMmYUHdP1AG2AaBnvDmkCUgA2EKWHcpAEkA2SgDMLNsFk8QCQCILJsAkAE5vAIUYcMglX5AEBxCANMOEXAgCTKwILBKIA05+QCdwcJIPKQBJEAAAAJQGXxBAACMrgGdgCO4LKYDy3/s3eSCPHpc3lMqGR1cjq2W3I5ktBdHpJUey18xHvv7B7zGQ5MME0/k7wXScJ09vIiFHbS4ripyxZjOx7zPeNcR3HJe3OZltSkUjUDSYPN4BOYghShVYpTobM7AyIGZcQBEkc55ecKfpRyfzebt55tM+WR8u+6e0RetOYrF4DoalBt5puQ2ttzpoWnKrusM7xyjS9ez501NrU+b6C/O4eBl3jCYgjczkImeejpf18fsHceVzCDmE8WVCltt5GtTWj8czTm0u7YR5itwKw5RiGNqR/5lezaYxx+2Wkub4jitt1DnDfYqDZPJ3dstiiL7j47RLwxWpFLcjzIbi2pEJwnm3M21K0ncj+4IqLLlQobsdv+8U9Ws33qLbdJez77DPUypNuZHG+wv7R6+C/Kr5n8hh9PJyp4fYLkk5QMN/CA5J4TlYyLluslHlJVa6H0pIz+0tu219o4Vyn8mVU5P6wtuQ2t2E6o+bvJT2SPblPwLcR9xWHKvgU8o3xXiCXguRMyNVBOpFTm7LqCuWzx2kPd2ah8pFDdw3iBtC3dM0tqUm/C328Rhkp7nrdLk9XHEvGhxNT5v8AlARAGu5QsA1jk7rC4chta4i1dS9v2HuI/wABmUvuaeoMbOlRYqpMP4rkOTG0LRlze3h/lccso0/4vkLj6nQWr+H19w6DjOoOVD5G35JHSVl84y/pt2DBSoDmpqN+5/6C+O+uzh6nFW7odGlc4j+hnT2tvcNZjhtuuYHplc+dpTx0+R0dukuxo4biO3q9o5VRKtzfq+wvN7FDqXJ685iCHWMJ1BvI1U4ZpZ/56dqTK3udt4ZI5Vc/STOHLr6eauUWldtxvtr7Pr8NnvcUXJ1idvDdYhVCQ4hcRClw5iVefGeuW3Z32P2DpGM6U45DkajfXR1GnL6K07DK57SO5erduHE2mdOZIp7nQQ6k0pVu2kV0eGwjt6yGWCe2nq5v/ZlcRUT9D+UjUj59KPKNtKvoXMkHfcZGgy9W0dXo2KqxheY1WKPIdaWjpdFWzZvIy27+NxhKwr40bamSOtdRZLiuN07NvjbYY2OFmfjSn83+d083sLf9w9WJ7Q+a6n5PQuBOVuj8oHyOY4iJVUJ7WwkOmXt2GfqsfC24bWpx/jCHpyP7xHSfndoh43kQ5lHmIkR87KkK7SbkO98lnLJDrDbVDxRIRHmoSTbMpW5VthEf9d+8LOHJi+4TprGm4ttzobvDeKmW1ptrG9xNQ/8AjG+mhfS7y79/cfrP1jHyo2p1nb/AV25JhnE9W51glwJ7kOQhxtxaFoV0VJ2GniRkfAyPiQE2NpipdX1n1PRE/Ira1e8eXqPk45Zo9Uhow3jDJIjutkzzpxNyXfZlcLb6s3iRjsWFMbVjkn6vp1rBTvloqlaj0ElbzRftNkW++y3At48N0Wfp9X6f2fYOx8n3KrMw241Dqji5dM+1bW4uj3lvuX2dwwnHwndHv9D+SrePTzve+HsRU+q0pmv4RmFVaO92m21ZnWe/Lc7nbig9vdssQupEWj4np6TWSZDC+k24k7Gk91yPeRlxL2GQ8nYXrNUwnIRjTkvmIeiSOlMpebqniLtZC80y29HeWy1tw79gHH+H+UOGur4UkJhVVHSnU17ZmXuPMXHbszkXrLgNsWat/bd6VqTX3V8CnwqhhdzTmFziE70W3uHglRHuPvLcfDuHnTlk5JJGF5n/AGgYDb0oSFG4423/AMEaj6RZSI80dRntLzDMztYyy+wI02JWG3ociOaHUJyvxXk7U3+5RHwMthjKVnDUyh55lLzyIS76jKtuUj4GXnJts7++5DHP08199PDfF1ET7b+Xkik1ql4opcinzI+TJbnUXeuOs/Pb9JBntIyP7RjcQ4ZmUeR5PO0vpNvJsZLL8tnD+o7Dyj8ibkdxeMOTfOjm93HqeztdjlfMo2Sv02z23bPaRGZpuXRLEUnEUOsN/FdQbaRIdupyKryUi2w1MqPsq4mk7GR7PEcf9OqP/wBOMY55PcN8olHXQ8WUtEhpH93kJTZ+OvgptZbUnx7j7j3DyTjLAGPPg91SRMbbRU8OTepTUNHoWM+ilwiO6FkZ2vfKoz2HcyIfQWs4U09WRT87rSL5m8vWNH3KLiQyUuFHkR5FLqkNqbBlpNt6O82RoWjiRlx4kO7p+q4+2/hzZ+ni8dnzbjvt1D5O44hHSPK4rzSPgf8AUVNQjczkLj6iF5FdpO4elOWv4KFQw/HkY45J23ahSkKN6VR07X4iNpqNot60FYzy7y4dw89Xp9Qjr6zSdaSavEz3W+3YY9SLco5V8OCa8Z4qLMQkJdEYjsA07puajgvWUSlmdwtKXHPqel/QISWp5MTDPTbQ232xoqVFTp5B7r/2bVGjuY0xriRtvOiFSY0NLmXZqOLNRl3Xsju3eseE0r7A+kH+zZo3xfyR4lxI5kz1OsaaVeDaMtvHaZ8TsOfqZ/422H5vVUt/5sV6zCpL/WL+sG7OODynaSpYkI6vJqBFm2w0eo4Alpk/qwthzUziKy2LCM0JgKI7iS0y44A3Hb8oJjbfViQTLYcI7giOwadMApk7feFkkR2V9gTEJBEpCC6sUlRkfKEN++8xcSF6cfUGZkvakzU9DsgjSxQ51f7ow2NZ/Vr0+h/QuI2BPONtr+qOZYwlfKNPU6Ha/L7REoZiM78sRqdDpdL7fxHQKcnnEdH1fNHNUHpyP+odCw7Ibcj/AMub0t/EZx5XSTg9Z5PsdIZKst6dQkfTV/D6x0FLeo2MVXWP7Qd6v+o0tUiWdWnrPphhTPWCwfZDK0Cml0JSfH6Ip6lhaRiRvmceGta+0pXBBd5nwG9oWE5lU6xzqY6O056XgX2DWpp8Onw1x4cdCEfer1hocOqFMkYbkRKHVJCHXVs9W8lJkSzIrGkt53Lf6rGLaFiWY42iHIc6aE5U9LtEXstcWuPMM/HEfTccUh1CtZlzN2FkRkR+rYRH4DnsCbIckLp8xvSnR+13KtuUnvIxSUw2C3nHApBCLTpnOOrc7fnfS9QsTZ0xRKPnMRpT2mHpBabiHPT/AKCI71gnYhrMRHC6wTVEEG0JFdIa6wQ5rfVi5cZEOot/JwGOmvOfNtjOVFep5Qblym6gy9fojmmtxtvsJzfYLQOE8oFH5vMRVI/YWrTe3dG24/buFFAWNri5xxtt2HMbyZ79L8PvtYc9iSPm9TsCckcodGG+uzfYIosjFGIKZh+P25rxNqV6CN61eskkq3iPoXyewIdPpaG4cfSiR8keOn0UIIitb17fWZjxt8Gehc4rFQxZIbztQo5x46v2q7Zj8DJOy5ekZD2jg91v4jj6eT6Sk99zv7d1/YMsURVHU35e1rTkdWKZ95xxz64dkyer0/T6Ijoebbb6wdDjFCb5xI6zoIR2hHeW3Mrjrmn8nhNky2n6ZkRqP7yCIVR55Mdjx28keOnNm9NzgXqttDkSNzeP1jmZa1GpXrM9v+XgAtIErm/V+YHpvWeT7Aqmj6zrBYE/px1t+evsgICXus5u32/uFPNiNyJi29Tseb/XuFvzb5tvt+d9IMORW4eeRMc6fZ/pYi97iukxLJS48iPI02/3ft7g5LZp8OHqVSQhCF+krb7OOzwEbEWKKfS5CJEiQ1HQ64TLapCiI1rPcSb7L+viOH8pPLLDw3WGqHMbd5xLzpbnPKJxDKyK/SbI7pLbsPdfYdiLbMY5t4ho6rUMbR22+b09vp5TyuOKsREWy5EZFc/ttbxHEeV7EtUrEiJDp9YzrhNrceZzbFuKOxluIrkW6/quMbGwpy0YsmR6xUK5HQ1IStKmWXj0lN7dF5rKWVJlluZGZ7D8SFtiTkixBMcabrlYiLpjqTVzpKijyY7ppIr2LorQZmdyMyO/fe5belx+4P6Z6j11uodXpoakIV1jat2w7HYi7rbS4HcW8hcdynyI/N0LztmnLsso+Gw94w6cEyMNzHXG8SUeQ6tJanyo76idhmkrblFYzIz2GZ7TFvLqOm38scQ0jZ1yVXbv9bh6xX218K2rZUIp7bkhEeZQ19ok5m1Gg0nuv3fkPRvIdhml4LjyHKW3zjnbyJDjkhXTU2gug3mt2SVdRERHczsOJUWE3DrDVYckOoW0lfV6hm27mKxGpN7bzuRltMrDoz2NJnM/i+l/J86ek5x2lw/rvHP1GeKRpr03SXyz2aPHWOYdUx4uuVCltVBFCbKPSYanPk6HDIlLeWfnGRmVitst3kRjJYjxRiDGExFQxBUFy1o8mnc20XooSWxJff4mKb7fvD2bwHk3z2t2+n0GDpKYf7OoIKDaFAGoZOzZ8lBRGGEOBeo33CujYn3pHOGm2286Fq6xWbsF+YmIUIqTDqViELBp1tsSEuip1ApM4RMC4TIElmV1Yzxzu3pgN1AU4r7adEhtz5wRnpP8n9BQqqmm5pudtYSc/U6z0/yFdK7Wapmp850PoiI/I0xBclNiK9K/fDSsynlL+oIjz+oITskQ3pYtFGU5OKc7J0xBdmOfzCK5K1Ay6+NIoxnIlOSP2gjuSOrEFcsNOyRpFeTOciQt/wDWOBhyWIjsvq/tEB2R2+sGnpsZy8VkqYIpzNvv/UQDmBlckbRRj6qwdlCNJmtttrcc/wAViEFUoQp625Dem4L1xM75U1uotyOsb6afo7QlyUKOK1zPybnQ+kHlyurG/o1Y+qmLkCK8+ITssRnJAvGOGc5kp2QIy5IiuSREclDSMbK2VNXK9/feIzskQnJojOSxtGNjOVKckCK7MER6UIDsobUxMZyJr00QnJQiOyQxncc8mNox6Um6SuQI7jweagOOeUG4wLyaVjEEyPp0uXI1XMrLLbZmt49mwrX9d91iMaceLKcjJUrDdUqnWaeRrN0lK2H7C/Ow6TgTklxRjCqfo3gvD8iq1DYlxLexpm9um84fRQREd9u224h6o5MfgayJDcescpkzmUJCdRNNiudaq5bnHDIiQRdyTM78SHoaI/g/k7o6MP4TpcSmRI/ZZjpIi+so9pqM+Jmdz7xyZOo4zqq9MU3+bjPJL8C3BeC22cScqkiPiOqoSSuZ7eYRT7sp2N4y71WLZsIrjs1XxpT6XHRT6PHQhCE6bbbaUkhBbiJKU7CIrbtgw9exzMqji24ed3J2ulYk/bs47SLb6g1QqfIkOc4mdNe3w+7d4jm5Wv5dmPHFPDTQolcxI5qTJHN2vNy7Vq9h7C9t/uG2ouH6XS29SHHQh3ZqOK6a1d+093sFdRm2220e5qCq3iBuG3zdvIt3zU/fb/MWiK1Sqcb1uRM/sOl+VkKJtWVW3be/d+G3gXEbPAGDafhen/J46OcO9JxxSSzqPxO1/tGdwVh/nEz40mN9LzVK3/gOnNELxCJkamvmwObt/QDoQahZUyqK3p+TDK4Lbnzfv7RLzeAIBWv0mO582Ij1AjufN/wp/MXoTl8QGXew1Hc9/u3CH8QON5+buDY6QTzdv9WAyCU1SO5qOdNH1ff7bh5NXkN/3iGv91WwaVcVtz5sRnqW2582K6FSzXobnlM6PrJMTGZ8dzybiPS7ReHiCXSG3M/ViKdEb6YgWJP/AFApLgpVUdz5uQ6j6uz3+wKTEqDf/EL/AB+4Bek5+sCtQZ9LlUb9Bf7uwKTUag3/AMOgBfJMGoxRJrTnzkNfHzvwDqa43+rdR+6Le0WwMkN/OfzCsTV47n/EI/eDiZrbn/EID2if1YGmIiZIdS+IkOmgGRcQgngDebEA1JBEkFrBOqAWflAZlcIJYVqADIrAZSCNQDWPuSAWaQkDP4BBuAFhsz4As4SbgBQAbNwGZ8TAGkHkCSV3BWp6gHSwFKBKBDidAiO4MJzeAJSgCsxBBrBGdwCK4JgRmCzeAcyeALMQrKziXwlsGt1TD7WKI7fyimWS59JhRlm+wzI/VceQ6xG7fV9BafWPo1WafHqlPkU+Q2hbUhs21JVt2GVj2DwbjvDUjC9cnYfmN9OI8aW/pNq2oVf1bPWQxmOM7+lo9zirp/F9cRqdh1OVWbuv9n+Qw1Up/wCj+JJEPsNLVmZ9SjzJ+47ewh0fFMH5xtvp9rxuXD2l77RlcaR/jTD8euR/KxLNuZe4/wDOx37jHbgvqXB1mLnROwPiyZhOuRa5DcWh2E8h5PcoiMjt9pbfaPp9hjEUeuUumYoo8j5PUI7cptSd3SIjMvYdy9g+RdNqXOMjjfQ8327vvHvn4FWOHMUcmcvC8hxbsvC8o20p3nzdzpJ9ZFmsNc8dtuPoL8ZnG9fuR6HymUNdDrDbXO8vRUrzj/1HlXlMwZWOT+oOw5kdfN83VvcO4iI+O3de1x3CJLkU+QiRHcyLR2cuwbaoQKHyqUNdHqjbXPcvR3dL89vhtIc8xuHrbeCHmOcdZ7+ArZMAdK5S+Tqscn9UdjuNrXH+bc9HwPZa57+49viOdvqmOf8ADu5/qirG8KZLDkOR1n1uyOjYErfN5kSQ24vVjuIUro32X29xbuFxzp96RqdY2vodron9u4OQqtIpchDmmtC83iR/kLRLky0+4bPldoken4om6bfyWptlOZ32s4V1/fm+4eXsYRfiuqc408mkro/eZfaVy79g9fYyU3izkzpmJIeRcijuc3eTmIzS2oyMyO1z2WKxX3DzPyl0zUbXIj+jmT0ezl4eN+kXft8BjE8cmnpfPEwbpN6jrbfYkdcn1nvGi5P5/wAV1iO455JCiSpP0DOx/YRmfsGZWr+z2pHnxHDSr6h+HcJdOV8o+wenSeT5/racZ27Pi7Crchtcyn9jLm/yK/DwHOJNIcj+TzodR0kqTsyjqVCqjkyhx6h0F52zbcSq1rp2Hctvr9ohVKjx6g2tyH20dpvNt2d1+6+4TvTziuTnlokUvJhvFkhciEtOVLnntW2bPDvIyHS58VvTRIhuasd1Oo24ncZHx/y4DzjXKPIhuL1M+dHST77RvOSLlMbh/wC6+IHFoiLvovOKuSF7/sPiXDh3B8lb49+GyqMfq/J+blGYeY03F/WHRp8XT+nn7Kk2tY+4YufD03F/WCJcM8qyhxnOsQNLTZ3yf6n0fu/MZhvq3BPiSdP9/wB94Kun4Jx1WMLyOcQ3NVpai1I6lbF8PYq24/yHZqVUm8SONYwwHVPinEERWZSc1sx+i4RWvfdmIjI9x3HmmHKb/j7PsF/RK1UKPUEVCnyNJ1HZUnaXqMtpGXrIY3x790eXs9D+SnD7L96vc/Jvy0UvHkhrDmLG10LFcTq23OwTq9x5DPZY7XNJ3I+B7h1uLU3EPop9UQlqQryak+TetvNJnuMuKd5eJDw5ScQUPlIhtQ6hnp9bj9Jlxvff0mz84jPaadhlwHT8E8ssyHHRyd8rbjuVdkwa0ze6DT2Fko9qjTsO+8tpGRkL4uq4+273OFM0c8fh3yvYR6xdUofVSO0plOwl7bmae5X3Dh3KNyNUvGnOKpQ22qZiPUNTzLnVsSnO8yIurcP0yKx8S23LptC5UviiqIw3jSWytK/7nWGfISEH2DXa5JMytc72vvsNjXMOQ643zyOtKJWXq3i2kst5Zrby7j3jTJhrl99FseWcXtv4eG3KhVMP1BdHxpDkRJERWnzhTfXtF3OJK5LQfBRGZGW0FVKBDqjaJjbjSOceTlM7WHj4fV8b7R6cxZg+h4lb+I8b0vrWr83lJVkfavsuhZcD4kd0nuMhw7FXI9jTk71aphtz41o61ZnlNsmZpRb51hOwyLca0X33Mkjz71+vt21nl3q5PKhVTD8jU6aPNT6C9vfuP1HwMcX5ZvgzYX5UNXFGB+b0fFflHo+UkR55na5mVtitm8iuPTMSrUuqN83cbRCW6nybyiXGd+o5vSfge0hV1bCWm5qQ88KRmzJbc2tq8UKO5+y9vAhv0/UWw9reGWXDW/8Ab5lVbkgxI3z2HDhu/HFMu5UKK4m0tCC3uspK+u3xM07Sva19g58qM424uO42tC2lZXEqSZLSfcZHYy9pD6bconJrS8cR2W6w3IpVdgq1KbWmeg4y5wMlkVjK5EZkZWMthlY7Di+NuTyn40kIwdyuU9qj4qQ3o0fF0Fnq5pFc0IdSZ5VKM7mbSjK97oUR3IenTPyjcd4cV8XfX28cx3Ob/wDSJilt6f0xf8pHJfi/kzrHxXieH1L1+Z1BlJnGmoIzuaFGWxRW6SFWUk95W2jJNO/NuDprZjMTVIz9j01j6y/Auon6P/Bfwvp9uoa85XfdxZ7x8mSJxzJHj59WQom28u/pHl2eO0fazk5obeF+SvCOG228nMqTHSpPiZZlfeY5esv2iG/T/KVmSesWHFnp5HASGus1A4TWoOB1GXPMcDzbfzgcS11f1BJbSJgMISJkJvUCGmNRwWbDLccSFNsha1gZiDK1gA67phoj1M4aUvUDzXkgRsGvKIbFk2jTESM31mp6AkrUJ0lFqsrTjrGVcnN8409TsC0rUz5vU/1GQclfLFtiBpXJPyf90cuxApxyYsdHjr+R6noDm1bX8sd9qQsKVKdP6Yv6LP5v1fq9/YKNBank3BKhrcbcFR0ilSdRzT1O2K3ENP8A7QXp+iShHok/rEemhRDS1aNzjSc9Nv8AAWHPXo3WL1Bp8L4A542iqVhvJH7TbOXa74n9HiLuiYajt/2pVPJIVmbb9M+8+8iMTZ9e6vq+ghHsETxP4Sn2Y7baI7eRCEJy5U7CFDUU6fk+x5wgS6xIc6vUWJUI3JDfWCkya0o62zqR1uN5Oz5w5zirCrdYb5xH6qbH8i5u233Hxsf9NmwdWr8FyPHXIb7GXs5RkFtanWCktIcvpVRkai48hvm86P0XE7jvt2l3kZbb7O4ayLLbmN6fYX5yU/iXgGsUYP8Ajhz4wp+RqoNJ6KuCy7ld+6xHwuM3BqMjnC4cxtcebH7SfS8S8D7yuK6S1TnWdWISi7YeYf55/wA1Ha6Pa8SEjQ1GxIrCZ6wLWyJxN/U6ASprUE6FepvTEKTH5x5NsXKowU3C/n+iGhn/AIrcEGbCb/VjYuROrFJUybbbX1a/9AgcexthmPMbdb0+39EvZ9/iOFysD1BvEDVPpcfO7NeQyy39Y7X8CLaZ8bEewh6YxI51foecn+g5uVZbw/iym1yR5KI4eZOW/QUlSVWvfaRKuXeabC0fyn493ZsA4fh4LocfD8P5pvrPpun2lHs7x1XBla5u27D8xCtTL4GW0c0p8uPMbakQ5CHWnmycbcSoumR7jF9SJ3M5iJHoXzeriMq9k39zq/OucAOu/J3fqmKmFJ6zq+wsWTqHHI/V+f0Rux0VRGtOH9NajcV6+H2ELDN1Yrm1OR20N+h0RJaf/WCUJsGNziRqON9BHvtEuSttuR+70cokU1puO2v019JSgJS24+T013Sn6XH7gENt6PH6yRkQsc85Tca/o3T3ZjcN2q1bKvmdPZvneWRXJBGRGSTMuJkIPLhypw+TfD/PHHES6hL6uDFzeVdte6rHckJLaffu3mPMGCeXnElLmL/TTVqrUt43HJDducxyWolKJu9yNJEWxJ7bWIjFJyRWe7amC943Cm5SZONMaYgj1jFmG67HjtK05TjbZvxoKC2mbGW5GaTIzuVz4Gd9g6lhDkbw3htuRiTHFUarq9EnmZU5tRG0wbfSS5mM73zl47hpZfLvyT0Ol6kesLl5GepixY686bJ2ldRWSZmdtvG+0+PAOUnlMrnKRVHW3NWJR0OZmYKVH0iI7kpwyPpH4XsW62waZOr401Rpj6e15X1V5U6PhNuRh/krbdXC1D0XHlKWwyViI0tJVty3vYjOxGMFU6viDEkjnGIKpImrzZkpcV0E+pJWIvsDUWI3/wC4W0eHqeTb6Y83J1Fpl6+PpqUqgw6JqZG/T81OwlCyaw5T3G3Y7jedp1Jpcb22VexHcj8OIt40TTbRqdsSUJGE5b/Torgp+xNMpkOHDajx28iWeilOa+wWKCEcj4kApYytyt8m1K1p4STcb8n54BrEUnOsDubwEcV9pZOBKHNTP9AQ33XNNen2wI6+rDilPI+JAGrvEbVB5/AOIlanqA5wYi5/AR1SA4qTKcqR+0CEyv1grnZAZVJ6z6nZEcEc1kuf1nv9ntD0qW23I047mdrRbcSrxUklKL2HsFAcnrA1z4OCvJfrmN/OdNYZdkufN9gUqprgL4yccD05V5rdc1wMLnCsXNEbnX6wPSZzkWS54jOz2xVuTOr+mIpyRrGNhORZKmftMnSDb0zq/KCqdlCKuX+084aemwvlWS53WeYGXp4qHpYa5z4jWMTnvmWTkn9oI7sgQHJQjKljWMbKbp65QjOSP2ghOShHVJ/nGsUZTkTlSw0qWK5TgZOULRRhOVPdlCK5I/aCC/IDBuDXgzm6Y5KEZyQIjj4jOym2xelFJsluyRFXIEJ2c2Ia5w3jGrN0xySI7soQzXIc8m2sPsUmZIG0UZTdFdlBszcc+b7Y0cDCEiY51ba/4bjWUjAjcfJqNrW6tRJy5TWajPcRJLaZnwItosxnLEOfwaHIkeU6H4mLuFh5zUajx4a3XXVabbaUmta19yUltM+4iIeoOTj4IPKBjjRmVxv9GqOrIpL0pN5CyuVzbavcrlfaqxEfAeocDckXJHyJx0TKPS0S6r85VJiidlrPddKjKzZHwJJEQxt1FKf2vSmTL/EPLfI38CnGGIOb1jlAbRh+n5c3N3kkuWsjsfk72T3XUfedrD1xhbB/J/yR0/m+H6ehEjKSXJDis8hdi2EazuZF3EW4hncdct1LoceQ5MqkeE00nN0VdP8AhLad+B7CPZt23HjvlR+GLX6449R+TdtdPj7UqqUrpvq8W2+yg/EyM/uMYbyZ57dodFaY6f29dY45YqfDcap8yZkkS7JjwWem+7m+iW0i8TsW0gzDpFUrDfOKh1WfpaOYuj4fhe3AeZvgn4YmYgxQ7jCuTHZsjNmU9KUpbizI7mdzO5+rcRWsPaiyh0uHziRkyISXcWY/sFLY4q6InbKRMMx6fH09P63+oU7XKXS8nyhGf0U7T7i3d4lN06sY0kadPzx4Sb5nMtvG9+/wGqpfJ5Q6W31kPnDvnOOKud9pnvItxmdtgJ2yTGIqpUOrpdPXpdnNlsafHb/UW9BwvIkSOcVT+Hf6uI1RU1tvJ1aEBwurAXVNZbhx0Nti0akDOtTtPygmImCYUXmpqAEfEhWszRJTIFhLM7AEdw0lwLI+JAFgBOYwsj4ADCD3BSgk9wAspgZTBluBgGjQGlNCRl8QQoIptBOgJCgQCKccIOK3+rEsysARXAQFwm3BHXT2/wBX9IW5lYNrQAo3KX83p9AMrpf6sXul4A9MBm+YSG/JuLQASKg255Ra/rDRGy2GtBvuAUKZlQb8p0wo6lI+cFuqK2GFxm/1YCvKrOfq8gcKst9ASFQW3PmxHdpbbnzYAyq7f/tCiqvv7/1DCqa377w05BBbssOfGDTUGxT6LneGXjkNgaX6Z4WUtvi4MymRIbCinOAjTSHJ9oQcgURVEOFOb4CNp0uCfCtcUpTw4UtwTyNLcngeqKopIWUxv6YcjTtGbwBBJHYJzEOJsNSggAyBlvAGlIM1NhBrCTMEgp0JM7ggBRYB5v8AhQ4R05ETGEdvoLtFmK4b7oV673IekBnMf4Zj4wwnU6HI/wCIZPKr0VkRmk/YduArbwtD504ngamf+X7/AMTsMbSktuc9ocjptSEnlSr/AC7h1LEdNkQ3JEOZHyPRHFsuJ9FZGZeJ7bcfvHLqyw5T6oiY35iuj9vH1hisrlpyhyqY25h+uOx5HQRqH0fR27x3L4GfKl/2f8ujVPqEjJTMQJRT3sytmcyIm1dx7Tt7fAc65UqK3Icj1iO30JDaHFK9E9x+zaXhtGLgz5FPkU+sQ3FtSIjhdnfdCsyT9hkezxHqxMZcbxbU9K82faWrU3m7i5DfY+t2fUIkGoSKfIRIjuZFoUKrkWx3H5SOS+hYob8q7FJmQnih1Gw7+yxi6qlPcj9Y32P8I8/4vWr7q7hsavR6HyuYfXDkNtIqaE5el55+v7DI+G0eVMXYCmYPqjtPqENaMisqVKSdlW9fG3jtHbqfV5lLmImR3FpdQNtXKJh/lgw/pyG2UVNpPR4Gq3DvLbuPbYTaOfjymrxyVNjuOdY2jP6WUgUmiU+Q31kdH8JereNHijDdQwnVHafVG1tLQroqUkyzW9d/Xv4iuTvGPxW41skYAoDcduq4b1FriViOttLaldhyx5VJ2bLGXr2jgGN6U5zORDcbyOwnDSpKvo+u1yMuPEeg6ZKchzGpDfbaUSvrWGF5b6C3T8UOzIbfyStxylNq4JWZHcresj27L+sjIqW38mlPbXi8qRkN88kU9zyTrZ9r1bBFjK0+r89pRt9rusXv3ibiWO5T6xzjsIQ4afs3bNm8jsEPo06hqeZISTidxFctmwelgs8fr8fsl1vkml/GFLqFDkdBaLSG+OxWw/HgLeosyKW4tyP0Ml1f5DA8nNU+J8UU+R81IvHc6XBWwi8dtrDsdepmpnbb7e3zeHA9m0aXeCyS/ivEDfyjI1IzejsVwsezvGGrOFXKW51ba0ZFZkqTuv8An3i+qKfiuYvzMijVx/y4isn4304fN5jaHsnZUrenv97i1NrVnbbcnfKY3zdGG8WOIR5seUpXZ+t4ePAr9w19epHznbzp6Kk+cXA/s4jytWcTOTJC+b+ero5fsLh+Nh2jkixhij4v+K8WR0OxP+HcVscRsIy3byI77LWILez7a36K+WOVYXD7IbQrqxd1KFp9Y3kW0vpJV4CncQDx7149pWdNlN9D6F/3SF408MdFf6wXsST1YmYVhpIUyQ25qR86HWuk2pKrGk/A/AdTw3jyl4oh/o/jBtpDq/JyNhEo+G3elZbtm8cagPdZ5ToL+l3CS+nT/wDcMr4638vQ6TrsnTT7fDu8apVTBbnxPWHF1ChOq6l5W3RPhm9Hh4H4XHTMIcrWJ8COR48klVCiOp1G21KzdXxNpe29uJGZkWzvHn7A+NZHM/ieufK4i06fSTc0ls33vmLeVt431Hqv6Nx+buQ11vCUhWo5FSq78E+LrCt5EWy6b/cY54vfBb+H1nT5cfWU3D17SK7hHlLo6JFPkIkEXSy7nmF+JHtI/uMUc2HUMLv6czrYi1dF5KbF6j7j8OPAecjfqmD5kLFmE65q0+X0oNQj9h7jpuJLYlfpJPYdjMi2WHfOT7lmoeN4yKPiZpqJNd6vrE9S+rdYjPYRnsMi43Kx8B086dRH8q8b9PbceGYxryKYPxo27UKfkpVTdupUiK2Wm8Zlt1G9yr8TKyvExxSu4H5QOTvO3UKfz2jo+cbSciNbvNNs7WzvKxd49WVXD0zD7i5lLzyIXaU3vWj+pF37+/vDCFx6pH1G+3l8OPf3kY5r45xdrOml6ZY3DyI3NodQb09Tmi1/NvdbHP6qtpl3WtssKbFnJ9S8QUt2n1inodiO9lSbOtp7sqi2psdj3lt2lxHoTHfI3Q6xqzKfHRTJq7q1mU5EOn3OILYq/eREfiOHTIlcwfUF0+Znjrzeb2Fl3kR7DL1bSO5HYUpfhPZN6bcdruA5jdHnYPxxR0YrwlLSSUzMqnZEckkZJ10pPUPLsyvoutGwzMyIx5K5cPg4Vzk853ifCzjtYww1kU8rYuXTiUWzVJJES2rWs8nYe5REY+jzVUp8xz5ZHQh39dFVpr8Lp3GYTMw1DqDiHI/N5DqEmlKXmyadsexST4KIy3kfRPiQ6cXVXpP7wzvgi75RcklI/SDlMwpR9PPz2sRGU8S2uJP7Ng+3EpluPkjt9hpJNpT4JIiIeN6f8FTA+D+WvDnKhQ9WiQqZUCmTKG5HvGWdlEZx1kdmzLNfLtTsOxEPXaa3S6xnkU+Y079VW1N+8j2kNMuauWdwpTFNIBe8IQrrAlSwEF1lxluEpbSRNaZDEZgTXS1BoFtIbbCzPUAbT2AoFdgIcl3TD7xCueUBstoxPbT1YroyhYtqBB5kw1Je084NBiLUXdOOsTsZiuydNv64y3OPln1xZVeTqZ/M6QoXV/KEfTSKzZdsIjrfN1jEV8tOYv37hqqer5P+6M7iBrrBIzKkN/N9AS4zmn5Tt/RCNNvyfoANrFRbUyfzeQgdIw4bcyOtyR5KOrpKV519tiHK4pajnVudPzU+kdyIvxHT6mfxHR4lHb6DumTkhXpLMiv/AEE7DdZrbkiRpt5NJHZTl4Chcecc+cAPcEKGa0Cabc1Ppi/prXYFTHabF5TU9YgTpElYia/s9f0xzpbennb8zN0fUOh4qkNx4aG/THPpCxEwtRBN7TFDX6LDrEfUc6qW15GQnenvI910n3GLyQgQzYccFOKzCUqruc4XT5nVS46sqvpFwUXgY0qKp1nWdv7leJCoxhhSRIcRWIbeR1rtKTvtu4W4/cIVNqDnQjzO32Uq9LZu28Q+I1+TUyONhbSBDpcxv+7+f5v0i9fA/AW5s84b6vt/6gC5q0Fqa02wprUbyNuN/wDuEh5nUbR9YXR3Vj6Bm6uptvP6f+EaWpOc3bGAxFUtPP6a/wCb2bLCiasfiye236HQvm4e+4cNxPiaPIkLbh51rzZVObi29337x6Fp/J7IxI5zzEDa0RNmWOlW2x7Sz/03+oJxLyL4LkN6bcNcRHZ6tWxN7cDve9i2cBpE1TLF8hGJ5FQhyMNyOmuF1kXMor6ajMzRs32Pd4GOyQldYOY0XA1LwPUPjClzHXXcpJyq8Npbvf1jcUPENPxA265DcyLjuE3IZVsW0v8AMjsdj/AUvre4Q6TRJ2o2lvz0K+7gNCzL7Go5/EOd06px4chHWdBfVqVwv4jWokftAiVeLSIf6v8AmEuA3ziQhxzsdoUkOT8250xd02c225p/R831/gL7V0vje087nmIT9xDMVXEkPD9LqGNMUSEx4kRk3lZtyG03yknxVsLxMw/UKpziYinw3M6UdJ5SfHcn8x5j+GBygyJlUp/JnT5HyeI23UKtl3LdV5Bo+BkkiNRl3qT3bYtetYXxY/Vtpx7HeNKxyiYsnYwrDelqqyw4+20dgtiUkR7CMy2q4mey+wZlTXWdWFnJc00N9vf9giyX3NPTb6PpZfOHHNtvapXjWIHptt+U/hEthLbmTT7YqC3CdGXpjOzWntWzTWmL2msdX79wqoLjbgttcZWdFUwDP4CHzgJW/wBWK6TtYarYaXKEFD4YlTNTq2+x6QaNrJqRqCUh0UzbumJBPuCOKdrE3AaVCIboBPCdK8k3MQJbwr3JH1wZvftBOg9Kd1G1/VEFuR+sCXJQi6hho5Ja5AZW+Irz+mIK57gnirMp6pIQuS2KtUoNLki3FjORaLlBhU3TFaqRqBtbwngz5rNc/UDTsoVypIaXKFooynInPze24I3ODEVcsR3ZA0jGxtkTHZIjrkCK48I5yBrGNhN+SStYjqfDC3xHW6NOLHcVSlSRFW4G1OiO5K/wi0QwvdJW4GFviG5JcDDkka8GPNLdkBhT4hPTGxAkVVtsbVx/wpN1s7I0xCfqDbYqlzJEjyfYCWqZUJnk21rG0Y4qz5n3qm2IpyJDnk2xdwcHSHHEanbGmp2BXHHEabf0s2bYn/MXiK1YXzVqwCIkiR82LumYOmSHNRxtfpdJI6nRuT9vyjkfzsvZPu9g1cDBnWIbcbQvzelsK9tlzM7F/p3iZly26z9nK6XgdvodX/qNVS8CN6aHJDeTzuz2dv4H+I7pgXkRxBiyRqUuGjm6HC1JUjY0jZwPaajItliL1mO94Z5IeTvk7b+NK441U5sdOZTkhKdJB/Qb3XvxUdz79oxvnrXt9rUx5s3u8Q89cmnwa8UYsbakczRR6ZlzKmSmzI1kfoN7DVs3GewvEejcK8l3JfyTtomR4bUuqov/AGhMst1JcMlzMmiPYWwi3XMZzHXwh6fT3EUuhx3ZEhfVtx4rJuuWtcrITwK5XM7ERGZ32Di2MsUcplUjrcqExqiav93jpyuzFrMr7CI8iDMzO5nexHYz2DG1smWXTW2Dp/PeXc8d8vNLocd1xyY1Ha29JSumrYZWSlJmZme4i4mODYp5b5kynrqjkhcRpKtTUcUXQI7bVFwv3bTIiPde45BiChN0OQisYkrj02RmPpOKM+nxSW0zuZb+77z5riir1TEjnM/JQmldTHSrtdxq9I/DgfeNKYIifcfqL5Z9naBcoPKRVMaVCRHjyHfi/N5yjzvWt0lX3Fs3fbtMxT4dpDkyQ1pt5v3RNpWFpEhzT01/SVl/0HcOSrkyb5w1MmR1r87Ll7RFt+/1faNr5IovSvJ334OOHf0Xw3qSI+Ra/S8OkZlvsV93qHXYcCZiyZp6a0QkOFm37i/O1xmcGURyoaUOPHyNIT7Nv4DtdBpsenx0R22+x0fbxHJ8rcnbX4naTSY9Lhohx28mT3uJZs6gkJSFEQaFY7GEN6G3+rF8aBGdYbFRnlt6YM5GmLR6KK56MACJwsWJ/V+/cQonGtMBDzjYna7UNzmxKbktjKNztNz/AKRMbnhtRpW3tQOksZ9qo/tOgJSZzYbFyagCO4rUzW/4A8mW2J2JoK5CKUsLJ4Nh7N4AgjP4AzO4kBW8JM+AClBJHcUBqUACUYSpQA1AEVwCK4BHYAWTwANHcDM7gJANmQTkDigjN4AE5SBGgGawolAGFNBvSEpRhOXxARVxgw6wLEysELIBXqjCO9EbcFkae8EbYJ2oJEH9nnFcuGNU60IkiNqAbZgmPrgyTpi2OJ7+AjvRRGlkRJhwzsEm042Fk2ICiLUbCrabYMiDhtAO2GYQZ2BhOXxHFtvovN4AZvAIUEmsNmi1KCQWUgCKwhIGdgRbwFbw2Z2APBt0ur+uEZvAEA8m/CQwX8T4s+PI7eSJWEmpzdbXTl/Eu/xHm7FsDUbX7U5vfb4j6A8uOD/0wwPNhx865cdPOGcu+6TIzLbvIyvs77cR4crcTUb6xv6yVb08D+wYx2u0md1c6dbbrGG5dLcb+UQrqbzb7cbbrbLlccmfRzeYuP5jrnVq9IyPh3bdnqHVTc+K64jUzojyFaau627wLuP2DG4xoTcOoSG2/mrPM+o9tvtK3gVt49Tp7cezzM9eXd7E/wBnpyjNtt1PkzmSEdNPPIaeKjIzNe7ZuMuF/Ee1XD1G9PzB8ivg9Y4kYL5RKJXI8haNKQjWTt6TalElRbPA+PcPrXBnR6pT49Uj9NqW2TifaXh43IY9TSa339NOkndNSpatAcj9Y35L/D/kE0WoTKXIRIhuaTqPf7BojQ2431gz86Hzdxen2F/mMInj3h1TDX4kw3Q+VzD/AJNDVVjp8CNW499j9h9xmXEeZsR4cqGF6o7S6hHWhaFGnwV4+0dupdYmUeYiZHcyLQr2K8DIaTGWF6PyqYfXMhttNVVlPZTv4iZjlG/tEe15cJYLlJp/6Scm7UyO3nl0R4kp3XU2f+Z/d4h/EVKqGH5i6fMjraWhR5cyeBf6Cywjp1CPKocxxGlU47jKcyvP4GXtsMJ/aWtXirlHiameQ357eon93eRb+F/HbsGYSvnlHjzG+3CczK6N9nr8C2DqPKNRXKfMm0txteeI8eVPhtsW4tvA/UOV4dXzeoS6O52JCTT799to36bJ2/ph1OPl/wBrViRptocb8zpJyj03Q328QYXhVhvprW2SVZfTK1y+wt48qQT8rH8+O4bavZtL7SMdEwvynTMN4PkUttvV67o/RvYvDv8AuHdO7R2fL+jFcvCfC05Q5sOO4uR2Micubd0C3/18e4cldTMrkj5P0GuypxW6xdwsZz0yuTFzKw50NmVvw22v9oezfNt9BHojOc2u0Pa6foKR7rHaTCpdD8m3qu5u0rb/AKDaUTELchzTc6C/N3WGESQeaecb8n7+Ax+Xd6MVrXtDvdHqDciPzOR2FJ6Kleadi4huXTHG21/Q/A+4YDDeKW3G0R5jn1Vf67y9Q3dLxRD1EU+Y5nWtRJbVvPbtIrEX3jXHk08P8l+O9WPUp5VyEdsSY72m4Lip0VyPnc08mTtJUkyNJ9xke0tlj294oSQ3xHTD5a9LY7cbLtmT2BfOnziOtz0E9EY2O/1iGxqmJupH0/PE6TEnafM5u4hxsbqiYnqFHbRMj9bEdUXOmdnRP0k79v3Dnrjem3qC0oFW7EOR2HVZcvr2e/rGd8cS7Om6q/T33SXaKBV24bb1Uwu21Npk1P8AaFHcV1b225mkt7bhHtIyttEyTGhuQ14gw3Idm0rMSXkvf3iC56DxFttwJZbD47dp8gXOqmG5iJlLcyLRbMlXYWjfYy3DoeFcUN1Rz9IMNyOZVbLleZeSRokNkeVSXEblNmey/DYY4MmO2L3VfWdH1tOrrq3ydj5NeXyoYc5vR8WOLqFN8m3IzZnmS2F+8RFw393cOySaVArkRrE+DJjTqHU5tNtXQX6iPsn3pMtvgPJEiHHqmrMocfm7rSc0ykq2rY73GT89s99i2p3bSta4wNykYgwPUETKPMzx3bKeiq2tu24GV9h+JbSHTj6iMteORrfFNZ3Ty9Hx57cz5PMbyOo6KkquR+r1+AzmLsEU/EFPXDmR0OtLupKsu1B7+ifDb/QX9CxJhTlThomUuSiBWkNlqMq7fqMvOK+4y2kHWpEiBI+K6xHyu+argovA9xl4kM8mLh7vML0y8/bby8q415OKxheQuRDzyI6PnE36O3ZmKxkViGNRXqhT/KN50bFdEe06tQY8yOv5Oh1C/NHDeULkgb62ZQ4+TzlM7Pbl2fd9gwmP2bac3puPYbnVudBHoq8eBkrZ9h+wWyCw3UHEdXpLX0epc0z77W3fZs2DnVeo0inuLbcbWhaL5vWV/fbtFZHq2o2inzJDrSM3VvMuGhxoy4kZeO3aVuA0xxz7Srfs7KxGqkP/ALrxBI+rIs6Sfs4ewT4+I8SQ+smUeJLR6UdwyO31T4+scbhYrxJhNyO3iSoatPkKJMetN2Jtf0JCdyF9yiIk8O4j6xh5NUxBH1KXVIUt1CesjyLtupLZtzFclEZGRke4+8bWxXoyi/L4tNTceYfc6uoOSKe7/wDMNqJHsURWGkizKfMb1IcyPIR+zcI/w2l7Rz+UVQhtr+PMPzY6P1iW9dr15kXsXrIQo8KhzPlFLkNIV2szLmmtP8O0j9gc5r5NOqsu/Nh/L4jm8apYopfk6hzhr0ZSc/8AMREftF5Ax3qf96Ut1r9pHVqF7U7DL2XF4yVVmktFIUK6V+YW3VYdU6ynzEO+klOw0+tJ7S+ywRN8n7RdXRERXV6gtW/JCpiq6vTFiwfV3A0dMxUV2Tpx/tFosZTEUn5v3sBpmJjznT+n+AqnP7wgPVJ3rOrDKkdgVss0MVz5P9cU9XPU/wCrj3bPuEhpzTb+oK+e4XlA5CmX5UGe4JeMIQYDR4Uh88xBTI/baXKb1N3BV/wIbnGZOOVRbn0v4bjK8mjDkzFkHT+azvK9SS/MzIhu8fRurjuN/rMqgt8SPLJpSBlMKyeAAoukxki8paOs1BVRGxeMFzeOv6otCjM4tk6jiGxllIFniGoN88X9BQzz9QbFZleNikK6wNE77+wQHZn84jKmAsunVtuN/X7Qx+KMPN/3yG2hHpZd24zI928WR1BwLOZzjqxGhkYFRcjuIjzOh0urc/D1H4jXQ6lqZNTJqo+c9Puv432eNxVVagx5Eden9b2+AoqfVeZyOZ1Bzvyuf18RUdQZU3MyanQWjtA3V838p2PS4DNR6xp5NTzE9Fzj7QVXxlHkQ+b9DWQnMpPFRF9xe3Z6wCKgmRVJC48PsJ85WxH2hmmYRo8eZzioOLmy/NbT2El4I42vvPYOcT8aYkmZI9LcXH6R9HKXSLu9Zdxjq/Jo3Hbp6HHOtkOp6xxzafiXdvIBMqTTkeOuQ42hlr6Si+3cMfUEuTPJzELR9FP5+0abGcOuVRzm9Pjo0UK6SlKIvHcewVkHDUiG38skNZ/RSq5XAYCpYfqjnWQ5mTJ520u/8/DaMFBxExyb4sW5XJjWlUE6czL0zQZGZodtsMjI958SvuHc6mqPDjr7C+j6Pd+Q8ncsOGqxDqkiuUvVkRJCszzPbNo7703vsPwGkRy7JmZ09FUCow8QR0VSl1BqXEdUaUvMquSjTvI+JGR77kN/QpvPG0NueVj9FSfAtxjxPyD8r36F1h3Cdc6qlVZ4nm3Ff8PI2JzfVURESr2se3js9XwJ7jchEiO5n+rtzFv2d/rvYVtSaTqUR7qujNrE2PLcjuc48xN/uFRT5rciOiQ32F+5l78BLmHqR+btuIQt3o5VedYr7BVGldWMfUvC+F6xjCoN5HafHckKbVctVdrNo8cx5St48R4ixBiOoYsxBUMUVj+91WQuU4nMZ5M3ZQRntMklZJcNnAdf+FDjWPDbpXJvDcXziQpFQqCdnRbT5Js+657bdyTHCs/gMMk23p6PTY+NeSQavmwwvcDJQUkUdZkiuDWTjjnVh02wtpIrK6xiK6v34CwTIFOiTp5PQElEgZS1iU7XA1j7hCN0DWMQclgTgFyEAnQvVA5JiXtT+EPEvvFel8LN9viJ0nafrGDVI02xXqfBazfzfTEaN1SnJAbU7xbEVTwZOS42GkTKYt7q+scERU39WI0mTqCEt4XijKciY+7qfOCMp4RHJAja40ijKbpbjwaVJEZbwj6x9wvxZWyJhvhp6aIrjwY1jFooznImFJBLfFeb2mGzkd4tFGM5JTlvhlTzYiLkiM5LGsUZXumLkiO5K1BFW8I65A0rRhORMU+GnXxXrfDD0sXjHyc9smk9UoR3JIqn6jp/OCvfqbnk2x0UwMrZFu7P/aCtfqv7RQhHqOCZCpLjnWDaMcVZTkR9VyR1fTE2n0hyY5p6a/4RpqDgmRVHEN6a0I9LaOtYa5Po8fI3p5/pZf67SK4ncQ5MnU8XPMP8n2p/eG+h6PH+lvYNzTOT2PH6tuPkWu2Xq/xHSqdhhuO2lvTR0E5Ui/iUJtvrHG+nl9L27gl51uptaXOomAm+g3p5Mn42t3EL6Bg6PH+b/Du7x1TD/J1iDEjiPi+nrW1m6Tzlyb4bjMrq9hDplI5JMJ4bbRMxRM57Iyl1exDaDvwIrGq57Nuwy2H3jC2WKtseDNm/pxLCXJpWMSOc3o9LW6hHRU8roNo4ndZlb2Fc/Admw7yM4TwnHRVMWSPjN1rpKbVsYSZfR3qMvE7Xts74mOeX/CeC6euPDcjx0ISaU5cqEJ2mViKxFuI7EW3wHmnF/LrjzlAkLj4To9QkNPdFMjTUhFvWZWsR8eJbT7hlM3v48O2tcHT13bvZ6Wxty/UOh5KXQ20OrQnKyltsrJsR2tYy2EZX3WHL3V4w5RG+eVCqLplPdVmSlvpuZPonuTfiZH4cBieT7kqxA5I/STlEmZOlqN0+KrtW851dvuI9ti2new6BiHEzdH0qfDbZ1Vp+Tx0qIiyd6uCU+PiVhNcUVnl9uLqOuvftTwjSzoeC4fM6HT8813q207NWQdtprWe23EzMy8L7hi0HiTEFQXDocORWK26nM5op6DRbyurchG8iudzIr8RcYVoOIMcYk+I6W5zibLb+UTHGzNqK1423ER7iLaZ7L7DMemMK4EoeA6P8T0OOhC19KVKUktWW5YrrWrf4EW4isRFsGkzxhfouktm99/DyhL+DLjSqZ5mJKpERI82Om68tvNJW7aW/bcVEj4N9YhudW2070u0nzS/qRbj2D2PLZbcb03GxWLh/OON9vsjKct3t06elfDzRQOQeqNuIc5n3dqx5f6lfdcvEdvwXyT8z0nJjnYt0cpXv6/XfefgNlDit/wAHS+4aCnl8230PO7QpubeWkU4+E6h0iHR20c3byIy5U+r1i+YFdHebEwnRaBMIwebwEdLmoHCX3hsLMwARHcGKhC0CM7HbEwiBGgW0KpyMIUiCL9TQbOOGhmzhuBpxtxsaNcMIXDb0xGhnkrcCueC0ep7YYVTxC3ZHbnONiQU/5wN/F3v6IQmA42B2WBVNvympkEhFVb/WClXDc0w0lmR+rA7NOmqNgfGLfeMzeQ35RxYI3pH6sFWoKa2HW5bbgyZzZDbfWdj/AAhbM9z6YDVnKbBHJbGZTU3PqfWCvjL5wOQ0yHwNZvUGZKrOfrAfxuYchpTf/VgtUZ5NYCyqjf6wOQvc/gCzmKQql+0Ck1NsBcZjA1PWKc6iDTPAWxuA0rFUme2FlNAWSlhGoYiIlher4gH8xAxHJwDV8QDy9wjqQHSUAagEFyOIrjAs1EGFoAVLjfzdxHUgWy2hEWw39cFtmEpDqfzCVEFEYcUbdnJfzgIAJM7jz3UBncECzECzgDI7gGoINQSe4AalgArECM7gDsQBnYJz+IAI2alN84bW36acvS3DxByy4T/RPGk2ntt5I8u8iPl3WVwL1HcrD3ApQ4f8JbBvxphtGII7fXU9RqUpKfMVv+8rjO3nbTHPd4SxrT+242500dno7du/YM7iOP8AHGH49Qb8rH6txO/YZbb+0iP7R0fEsRyRH1NPzc3C3ft9owNONtuoSKPI8lLSbeVXftsOvFfk58tGGw3EcbmIkNuZNJRKy8dm0rdw+nvwS+URvHHJ3zNxzPLpjhp6SrryeJHutv2D5hz2plDqi23PSyuJ29IvSLgPTPwPuUZvB/KI1T5DnyKsJJP1T+3uM/WL9RM2qzxV4+H0PVvDLzbchvTcDhq/f+l69oIccS6WdnQ+Z/UX5wFIrMyjzETI7mT0vpEL55huQ3puChmw9NxYsjQsd0nD+OG/jBxzm8tbZZVei4XHx7jLiQ4y7FmYbqmnIbW0uOolJy7lFczKx8SHVJSXHG1t6n1Rhqk98cSF4TrjmlN2qgyv1qOKb7O/aQrb3LQ4r8IrD8dusR8QQ2+qqbaHFdIu2fE7nu9XePK9aacpdYRI9NRK/LfsHujHWHahiDkr1JkfSXCcWllSb9Nsjy3Pbe1x4zxxTnOb6nntOZVJ9G+y/wBttvdtEYJ430vf3UVT7jbdQd0+xLbQ54Z9pH7TKwk0d35RIj/rU/gGIbTlQwuuZHb+UUxzrOjtybvz+4NMSubzI8zzPO9Q9Onh8/1lPdFqrVRAg5K6uQv+Lohscc+XsYZ5UiQIws1hlR/N+f6Kdp7fAdx5HPgu4kxw41WMYNyKPRMxK01dCRILYZkST7JW4ntMPj5aObYFwTizlArCKPhenuyF5i1HtzTRd61WsXq3j3ByD/BqoeF5keqVz+1aq10lOObWmj2GWRJle5FxPfcaeh0DBfJfh/mdLhx6VT4icylbCzWK5mo95n4mOKcq/wAL6oUOny6Pydx0IXISbfPlWM03LaaSsZEZcDCkTknsyy5q4Y3Lqnwra3yR4Tp8RyoSIiMSyHG22246k6i2MxJXqpIrKIivYz2kZFY7FYeb58CHp88pbnOIkjpMqTYyt3XLZsHljGmI65XKxIrGIKhImy5CusceVc1HfZtPdbw2b9w0vJlyy1DC8hFPqjnOKZI8o2q908MxH4b9lrj0qY+NHzHXU/UTzrDsKTcbmeh0fzGhp0lwQp8aHUI7NYo8hEiJI6TbifV3FuMuJGGKZL6zTc+r+IrEvGn2tahbbkf37hCcPm7iHPQDbEnTc0/TD85vq9S/cLLRLV0qY3XIa23P7whP8Rf1LeOb8s1aqGD6PSsQYbxJ8SYgoMh1TKVW05bThdJBltJRXQR2O5HYisRmRi9pNTcp8xpxv0i9/sFPy/4MkY0weisUPpy6ZqPabac+qg0dNFu/sqLieWxCnCu+70/x+fhkbDkX+EnhPlccj4frkhqhYwiKyttpeIkSHCLa5Fc8dt2z2lY9lrGOs1BbjkjTmNoalr6KXm02aleNtyF95bjPaXEfJCSuZDmIkN6rTrSu0lRoWhaT4KKxpMj4ltIyHrz4PPwyI9Rjx+T/AJcJCOklEeHXnNy+CUSdlknuInC2Hx8efN0uvfj8PqcWffa/l6zptaqFDmIkQ5Dsd1rsqSqx39ZcR6BwPy00fFcNqh4/cQh3YlmoJsWVf0/RMjt0iKx8SHnOQw5DbRIbc53CWklNvJVc0ke1JmZdojLcZbyBNyXI7iJDfn9JLidu4c+PNx9v01tirf8At7EfZqFAc05DnOIS+kzITtSZew9h+5ATIUeqR9Rvzxw3k55bKhhxv4jrjfxlR1dFTL1rovczNCj+0iPZ4kOyRpUNyH+kGEJnxhTV+UZzdKP4LLfs7z2/iLzSLd6q0vavtu5hyicntLqjbshxtqO6lRJS4rYS1nuI7kZGZ7ivYeecSYDmUeQtxyOvtdFW4i2277Hw2bx7dkxafiCnutuNoWh1PSSoY/FGB4dQh83cbzIyklKlJIz2bj9Yx91W3l42jTHKe27HkR0SIjvRejuJLIsj2HctpX/EwqPGqmD8mJMDzJE2lRLqVT2/7zT9pGrSPepsyLag7ls2biIdDxvyYSKW47IjtrWjb2beHcWw9+0c7TKqGH5HOI7mk8joqSpOxW4zIy4ke4x14eo/0v4c+TF908u58m3LTQ8aQ0R5EhEecu6Uq2obeMjtbbbKorGRkdjIy3DR1TDtDrEjUmUuOtf6xKdNxPqWmx/eZeA8v1OkU/FEhdYwnkpmIHU5pUFzZHqBp7J95L23uR3Lba3HccmXLk5DmfovjjVjux+pVzjtsGVrXO91Ed9+07bRvOPVeXmGVbbnX26q7gqZDzuUPEDqP2M5JPo/iKyi+0y8BTy01in/APfmH1rZ/wDFQ+taT9a3STs7y+4bdudHmNokR3EOtO9JKkquShJQ82MuFbNYlzpg4cz5RS5jTqkeiqy0+0rGXcLBivVSP8nmZ1o7PWWz+xZbFeoyv4kLur4VodYcXIcj83l9pMiKrSc9pp2KI+4yGZqNKxJQ29SQ38d0/wA5TbZE+gu9TZdr1pt6hTjaptoIVRjyPJudNHabV20+su7x3C3jPdWgc6iyY8xtEilyNZpKvJqV00GW/aVjSZdx7Bp6LiDnDiI8zoZPnFbDSdtmcrbPWWwxel//AGRpp1ODAYjl9YsayqVDm/kxzyvynJEhbfmi20KxxzUcCzX1eoGFEAKiSqTpiHJke/rCFrEd9wRsMSDCCV+0AUoIc3CR1XkShakip1RxvySUR0+3pKt9w3OKY/OIemKHkZic3wXzhzty5TrnsTZJfgY1NQLUbWLqOaOJ0+rCG/Ki3rEHrNRv33inbL5R+8M5a1mNd11AT2ArE9VbpdP03HOmvo8O/bv9n2hcFTbeQcm5SaxUJGJJEdxzJHato/UsW3efG/3CJnsiPKNPrXOHHXPTUKuRL1Or1BXE8CNwU5NEk5AaN4R1uhBvfOAJJvBKJIgrkCG/U48NtciRIQ00jznFERfeYnYuX6s5prb1Bmp5tuOLkOOdDzv9e8Yav8t+E4biqfS5HxhLR+p2t7N/SK+7jbbcVLNbxBjBzrHNKOtXk03t7+sW42Vq6LRMZw26h8VuSNVrspVlO3da57y8fWLWt4f55HkSKO4hDsts05t5IOxkSiLw4l4DOYcw/Hhtpcc7fpDVxnHKP1kfpx+043mPo95lt+4V0cljgvAcOn80cxZMaqEtpvNmb2IWvZZR3IrmRGe3v9Q1/Om6Xnjx46EM5jVmTs37xmUP6jaJEdzOj0fR8S4f1E9idzjyjghMJb02Q584IEg5Dnznm/iHDVpuBCzFoTyUc2PqNjD4jozbjen286TTl9IdFkjL1ptvygkeVuUvAsOnuO1iO3kaympxKb2Tsvfd7PaOo/Bhxs5izDcvC8iRqzaDbT6VzXGWZ5bmfonci8DIXGJ6ZHmR3W9NHHzb/cewYDkbnYf5G8eV2uYkkLj0+pxUR220t7FHnzXOxWIi9WwjF5nnTv5VjtPZ6gw7KqEOoNR9POh1zKpKlWLfx7thGC5R+UJvk/o9VxRIhokNUynocitqVYnnVrNJIvt2mrKVuJGMpI5fuSORS0TIeLFwpCHEK01RVZ1EW8strWO9r+oxwPlh5aqhyoR/iOHT0QqUh7Uy5um8aT6tSt2UiKx27/UMdtaU5MJKr9YxRiCbiiuTOcTag9rPK4J27Ep7iIrERbNheIntrFVT29NvTE1G8Y390vRx+2vFNNwLQ4IiFBwldwza1lKSsOJdEUlAZ3O4UW5JJvBSZjYYBGdg4piyYUrUBKdEPU9YGp6w4p2nIeD2cVhLDyXg4p5JuppgtURSWDSYcTklkpwBPViMtwNokdX1gcUc0s3hHefEPX8SDbj4mKImxxckR3JAjOyBHdfGtaOe90hx0R1vCOuSGVyBeKsb5EhbobU8Iy3gyp4W4MuZ9ckNOSNQRjdDK3ReKM7ZD6pAaU+GFOBhb42ijGciSt0IU8Ii5IivzBatGE3/AHTXJQiuyhWyJ4ipckTP7v0/wSNoxsb3+0t+oaYguTZDnkxYQ8OzJnza/wAheRcHyP1f73BI3rFaua+ZkSYkOeUEyHRZEhzTjx1rX9UdMo3JpImOdY2jhm+7+o3dC5PYdP6tuOjNm6SuCb+FiF9w5MnVRWP5cponJ9IkOfKI68mXNlzd/ju9hncdBonJw3qI/wDUk/t2Dp1Mwm235OP0O10U2y7NmzvGqpmHm4/WOdjKXhmFPUcN+ptaWWoWCm4bem23k6PaSrZ95fmY18KjR47enp5PpbvvPYN1hjk6xBXOshw0R4/655JoR7C3q9X9R0SBgXBeD2+eVyQibLR0lKeVZtKyMtpIKxFY+JjK+SrTF0mXqP4hy3C3J1XMQOakOHkazf3h7Y37DtdR7OGzxHTqbyeYLwm38YYkmIqEhCc3WbG0+BII7nuPae61z3XGUxt8Iul0tz4rw/1shd2222WzcWpdtxEkzPx3fgOYzW+VTlA6ysVRGH4TtlKzdZLUjfYivZPeRmR792wYza1/4h18en6SPd3l1bGnwg6HQ8lPo+kt1d222WVEa1H3JQVjO3hs+0cmqtT5XOUBxfWIoUJ1Jq1JnTfV4JbIyIjMtxq3d28X9CwZh/DfWQ4erL7TkyUrVfWviZqVuue3ZYXf7OPnWtaull33sJrjiHLl/I3v7adoc8p3I/hOHUEVCsc4xBUEKza1QVnbv9FsuiVu+w3sGLDp+RxttKFoTlyp2IT6i2EV+4g81Djx/lExxefL6WwhkcU4l5u58X09vVqC+kltXYZLb03D3FctxHtM7d423Lz5ta3eT2LcYczcapcdvnE2RfLHT4bSU4ZdlJcb79wzuFMJ1zHmIP0fw/nddes5VKk4nq2UHszK22SZEVkpLft4GZiJhHDFcx5iReH8LuOy6hI6yoVJzsRWyPes7bC2qNKSMjMyKxHZRl69wPgeh8n+H2qHQ28/S1JUhSeslPnbM4s+8z3EWwisRCk24vT6DovVnnfwYwZgbD/J/Q/iPD8daM/WSHnNrkhw7Ga1nYtvcREREWwiE2QYnyFdsQHEuDKdvoKVivtqrXU9sR3GOw4J6y/Z/vBBJFV0RlnrBPZJxsBtgS22fnCAONOiYhYYaa+oJBJBWUplQczEI6FiQncLaQc1DDxLEXMQcJQkSEqBmoMpMLJQBQAIlAyIAStwbMrB0yCTSAby+sMqSJJlwMNqFA0TYBxw+SgtO8BGKKBzNHeJYMi4gIKoLbgZOC2LIyuEKSArTp7YZ+LyFqSAZNgKd2m6gQVMbF6bIb0SDiKNykfs/wAPyCTpLmmL8kAlNBxGd+KtMIOnaY0HNyCVMthxGYXEkanVhpUeR9MahccMKhNgM6epqAzW5pi7XTGxGcp7fukBVIlONh9qofrA87AEKRBc0+rAS+et/rCEpiZp/OdAUaGnGwaXHNQV5DUNTW9P0wrWLuGfYfExEvT+mLchcIdBqUKtiYJSZTYCSbwZU4CNxsINQAzUI7qQ5n8QRnYBEU2G1IElQSpsB2EEoGEqMee6ycviEmVwrN4AKAJIrBJr7gsJMrACJXcEmdwDO4IRtQZHYAzuCCTMRyAFfXaXHrFLkU+Y2hbTzZpVmT37BPuQBnYFol89Mf4dcw3iCoYfkZNVpxeX8dxd5WO3cohxnFUZyPM5430Olm6Nr7/ut+Y9o/CkwRpuR8UQ4+To5XPZv2erjbblIuA8o4tpzciGtxtvP539T9Wwvs8BGG+p0veOUMRiiO3WIceseflJuRl7/wAOH3hjC1TkUuZHmR3Otp7hONqTvsW23tK5CwpLsdxuXR5nQQu6k5vNO3AZZLrlPrC47mZCF9Hu9X5beA79cuzmrHF9cOSTGEfHnJ/SsQR3M61x0Jc9dvu7vYNcPG3wGeUnTcm8n9QkIRq3eipUrbvv+Jn7LbC3j2KaxxXjjbTor7hmfExEks6gfNbgbM+Jiu06ZmoMuR3NP0+yKOq0qHUNKQ431sdwnmXE70LIyPYfcdrH33G3mMNyG9NwZ2VFcjuaYlVS0uZHmYfdwXWMiJsRk22c26U15qi2l0i2XLfe5jxZyo4a+L6xU6XIb7edPs2p/Ay4949p1WmNzG/QdQolNuJ3oMtuw+A4L8InDP8AaDVcbjo+UWUpSU7ErPfv8SPd3lsGVt1ttpT3V08v8nD7bdcdo9Uyc3qbJsud2e1lfgftMu8VfNHIciRS5GfVhPLZczeB2I/Ue/1GQkVxqRQ8Sc8bzoyOFKTl84s1lcC3mRHb2iy5QmNPEELEkfoR8QRSceVw10WSv7Syn9o9PDbk8nrMftMtOakdH0Ojm8C3fZ+YvcJ4PxJjisIoeF6W7NlLtmy2yNFuzLVuIvEw3yaUWl4oxZSsL1yQ7HhVCU0y882os6ELPL0bke0z/rvIfRTCOCMF8ldD+K6PDj0+O15RxxXTeXxUtR7VHaxFwIrERDHqPZ8Wn4/Jzx+76cw5G/gt4bwXpVzFmlVax5RKVJuwydtyS4mXeY6JjXlKw/geOtvU5xNy9GO3t4X6R8CFRinlBkTM8PD/AFTS+iqQrtq39kttitxPb+I587S48jPzhvVWvtKVt+87mOaP/wDJ15Jtx9rkvKrys4oxhIkNyJC0REK6tnzE92wrF7TI/YOWMVNuQ5zOodhfR8eH9B1vHvJ/zdxcynt50LUasuUvcreBDi1cgyI8jU08n1fN3/cPSwzXXZ8/n58veqcV4c029Rvpsr7Kk+b4bxgZkVyO5/iHV4NY+T8zkZMnZ7P4bO/vvwtuEKp4Xh1BvUh51/RVa/s/zHRFmUSj8kXKvIwvI+J6x8opUhXWJUrag/TT3GRcOI75KiN6aKhT5CHYkhOoy4ncor/j4DyrUMOyIbn93X0PtHS+SblOcoeTDeJOtpTqsqVcWV7rl4d5esTavLw5Opwc43Hl2iO92P8AELx1POIa9Pp5E/kKOcxzfJIjuZ48hOZtxKrkruMha0J3UbR1nv7kKPN1avZXDTYUqWnnhyHMiF/ynY9v3fgKGuN83kdX2Nv47PuDECZpuBK9J4W5PMXL1QfiPHlQbcjo0patRKtMrKPjtLv37hyGQjTc9/aPUXwmMPuVChtYobjuu80USXlNt59Ir9pXG3juLaPMEom3G9Rvp5+klW/Z3jTF4fVYskZaReHdfg5fC0xByUSImE8YOSKvg9atNLfbkU4jPtMme1TZcWz4FsMrZT94Uqo0PEdAj4nwZUI9So9Sb1m1MqzpMuJp4kZbjSdjIy2kPkS5uHo/4Hda5aKXiCW3gSG1Lw/mQ9VodQcU1GUR+e2rblesRldJGRkREd+jbn6rpq2jnXy7unyzvhL3Q2/p5HI/Y/wjU4Px1WMLzEzKXM0snaTm6CyPelRbSO/iMbRK5Q8cR3ahQ5GSXHVozIalWW0u18q07iMy2kZFYw4aub52+mhaO0ncPOpeaT3dlqVvV6qw3i6j4wyTKPkp9V7TkNSi03rbzbP8SuNPHlx6g3pyOqkI7SVJsezu/oPH1OqsiG4iRDcWjd2VHdJ3v3+31js2EeVWPVMkOuSMkhCsrMxKdqituctvt37xtOr94Zx7OzY1/DrbmfUbz6vazfaOJ465MG/7xDj9PbmTl27bbvStbvHoeBVI8zI3MydO2VxO5XtEat4cjzG16eTJt6PDdwGXho8N1KiSKXI1NNaFoVmSpKrGky2GV+CrbAc9uj40hoh4g+SVNpPyOqNp6fglwvOTfZc9/HePRuOOTqPUG1uNx+tQnxLNs8DLjt23vu4jgmLcGVCjuL04/f0VWIler1bSsOjFnmntnwxviif7VeDuUbGHJfWGsN4wb1YTt1MuZrtPF6TZ2sRmVisZkd9li3j0RQMRUvEkNFQo8xDqF9pPnoPilRbyMtxkPNTcyPIp/wAR4ghrqFPX0dFXbZ4Z21HtSZcLHb7RWwazizknqCK5Q6gup0datNLiu2kiIrIdItxkRWIz2W48B0a5Ryox3NZ1Pl7AN5vU09QG5I1Or7A59gXlNw/jyPzynyNKWhPXRVdtHA/WV+JbPEbBUgRtZU4gwlDqDi6hDcXT6h/4htPb8HE7lFuLgZcDGZamzI8z4vrDaIk1Cei5mLTeLvSey5cbbyv4Dcvzer6wZfEaYdUjojyG86O0lWbpoPgaT4GQzvpMA5Kmc3W32+j2VK7O/sn+Qonzcc8oGolTkUv5HUHM6PmZSdmfuJRcD4dx+G4WUtnnDepHyZ/OSnztnAU2mVMtQbVI0wzIc/8AT0hXS5mm3p6n8IsqkuzWxFemtivelagjqXqAjaet8I5w44IZqCs3zbfn2T7T2EQVNvTmBI/xfgujx/8A5UnFetZmr8/vFlIPUC2GOZ0+PHb7DTLbf2JIvyCFmNVVFUo+oM1Kj6bn0xr5imxnqqzpuanpithWpm/NjF4zpvxh8obcyL9L8hrJKBRVJHVrbcGUtIcred5u4tuR0FoV2Q2ua2NHijD/AMaNrkR+hLQno9I+nYtiT4d45k/KmNuLbcbWhaO0lXm+wRxaNA9P0/nPOyioqGKIdP8AKSP3U7fyGen1Lm+dxzt+iMRWapIcz6fTdWnKlPvuITEImV/inldbpba3G28nR6Obae70bb/Wdhwyu4nxhykVj4v1JbudJ5WW1dCx8V22WLx2FtsNOXJpVMSTOeVSsaLS1ZtNtsjyl69pF/UdOw1hKj4fh8zpcNCN2o4pPTWdttz3n7R0V4U7s53bsxGBeR+PT8kyuOc4kea382i2zv6X9OA67S6U3HyNtt5EI7KUpK3+gOPFbbFtDaGdrTM7laI4pkVvTbEkMtEJLaRVJLD8ilyOcR8+ktXWN/ZtIW1ueNoqFPc6faUn34iGhoITzilyOcR+mj5xn0vEvH8REpheR325jf8AiDeXTDbbjcxv4wp+Tp9pvd6yMuBh8lNueT/h/IVNIbp6goKo0NC4kVFUY7YtB8WGqTfbHNcbYcj1CO825HzZ+yr0T7/xuOn1bq84ydTLUbW30FjSnlDzwuM5HcXDkdtrohcdI2OLqDzhxcyP0HUK/iK272DINGM8m3VilMb6sPsvaf8AhDCTBjn06ok4hWmHEvCNmIHn8BGmm0pLweS4K8l94WTojRzWButhlboiqdCs3rDimJPpdCicEbN6wolBxW2loMPpERpQlIFU7OJCrmGiOwGoI0jY3Hf1YjLWFPOaYhKeF4hWZLXIb+bEd94MvOCK5I1BpEMr3LW8I78jvDLsgRXHxrSjmtdIU8GDeDC3xHW+NeDK90lUkIOR3iGt8MqeE8GE5Ut14NG+Ii5GmI7kvTF60YzkTHH/ANoIzkwQXpYgvSxvTEynInvTxCN9yQ5pt51rX2Up2n9gv8H8neKMcSEfFcNaI+bpSHEnk9nf7OI9BYJ5EMP4bbQ5Ijoly/OccTfb9G+4i8BrqKuPP1VMXny4lhjkrrFY+UVT5I1+rV2/b+Ni+0dFpPJfHj/8OjJ/X/S53HaY2G47eRzT870vC9t27Z6/EWTdJj6fk/Ozdnb7+oRMvIydbe/9OUQsA/Nx28n7pcNuwaKm8nsePpOOdvLm4HxPx9m0b6PEjt9Y23/UPsw5EyQiPHhrddX2UtpNa1epJEKTLH1bW9tWcj0KPH6tuOLeDQurRpt51rV2U71b/wAB1bDfIpUHG0TMSTEUxrZmbTlW7buM9pJuW3v8BrDmcm/JvHW5Dba1UJ6TzitRxWy9zPba/gRFv2jCc8R4dmHoMmXvftDDYX5IcQVDJImR/iyPm6Tj3bUW7Yjff12G5Zw7yf4HbRIqDjUuQhPlHlEZZ7H2U7i8C2945Fjb4U7bkhdHwu27U5a7pSzDb1F37jNJHs3bbnbiMnGwxykY8kfGGOKh8SUx3/gWVE5JWg95OLsZJ4bCI9nDuiIvk89odM/p+mjt3l0/GXwjKfDkfEeH21yJa+iyzHSa1q3WTlIuiZ2sR7hgH6VymY8kLkYsqi6JT3v+HZUTkhRXvv3Iv6r7BpqHhXD+F29Oj0tprPbM5lu4q3es9p7dvrFqTv8AhF644p4cmbr737V7QpMPYOw3hNv+x6f8oX5SQ4rUfdPad1LPaZi0cdCHHesCvKOabfTWLy4Jty+RBp1A/H+R+TyauXpf1Czprjbeo44hGdPaV5vds9+IxWLqvIh5I9P+US3VdW3mIjVlPpKUe3K2VyIzPeZkW0zBWZP4qxNIjuIp8PIuatJ6bathEWwjcV4EZ2IuJ2IhQ4PwTijlEqjuH8LzMiEKJyrVR5s8jJrIjPadiUsyO5JI7EVt2UO4CwTWOUTEi6HS5C9WQlt6rVLLsjsdkkkVyJJ2ultPfczLo3HsbC+E6PhOjx6HQ6eiPEj/AEem6syK61q3qUdrme8xM209XoOi9Wed/ChwJye4f5P6Gih4fj5EZtSRIUkidlOWK7jhlvM+BbiLYQ0i0dWLHQEd5gYvoK1ivtjwqnyEFaP1YtHWu2ITrX6sRK0Ia2/1gaJkTlEELaFVjLTYfSkKQyHUIABtIdI7gsviBlMFDqFBxLgYB5vATsPm8FIcEclBJOhsTiWFpWIJyfaFFKDYsEqCsxCvTLDpPiBLzEBcgxq+IezeAAK3htzcFGoNrWAQTjgWlwMrCNT1AJmp6waXhBJxwL1AEzV8QWYhGS4FGrvAP5iAzEGM/gDzeAB819wIjuGiUFJUAcBZiDZuAs4BSjCMviDNYGYgBK3hJlcGZ8TAMuBgEGQQpoOGVgadwCG5GDKogsFGEXIBTvU/9n/KIjsJz9WNEpIZ0zFUwzK2HGwto/1hC6fifs+gISoOmCexgkhRG5uCtJwJUkEnkvh3WIRAolCdiTqGCU4I5OAZxHIPKMNm4EmoAzsA7LmIJMwhZhI4IdBVyBGoEEqUJCjPiYSpYQZhAjahzN4AjUE5jAM7iAeYgRncECzEAMAJM7gXMBleUnDTeKMLzaW521tnp+stpbffePn9X6S5T5kujufNdJKVb7GXHx3/AHj6UOobcb03OwPGPwlsFfo/ihFUjt5GZFsytheFvtuft8RneeNm9PdXTyhW43xfUEOafQzF6vb7LeIi44punzeqQ2+gtvNm9VrF4X3DU4wp+o2uR/UU8fTrGH3ae55WOno+q2w95btuz1Dux33ES5bxxSOTDGkzB+KKZiiHn+TvFmy3Locd2+2/2D6r4frkPElDhYghuZ2pscnk+u20vt4D5Q4XZp7cOW3IbXzjKemrKfcZeP2D3F8C/lD/AEkwXIwvMczyKYrUZzKuvIozzl9u32n3COor251Tjv7tPRYQowFrDaSHG6CTK4izIrchvT8/0hMzeAQreAycmO5Hc03P/teoYHlYoPx5heR570Sznjk3Hb7t+zfsHU8Qo04bsxtvpx2zc793v3kMJUcZ0euTGsPx47WSa3lcczW7ST6PrI9u8TrnEorPGXg3lFpGm2iZ+qcNlxWW2wztc/X0dggyEfHnJe63/wAXh94pCe/TvZz2ESr/ALo6pym4Z06hU6W43kz3Tl2dEy2pMuO/b6hyzk4ntx64un1DJzepsrjvJc3KOxpWW31n9o36TJ2/pl1NIt4VFCqTkeRHqDfQW0onPqmW25W2kd/sMe06Hi+qcoFDpmIKhMW6rRJlxvNZCXEFZWzadz3nc+I8OxojlDqk6hzM/OKe8tlXqLj6jIyPxJRD0r8HWvc4o9Qw+4504iikN8Nh3JZ957SLgZW4jr6mvKnOHj9LHDPwt4dgzEEgyOwS4oebt7ujMhhuY3pue5DluP8Ak6bmNrkR2+nlzZfS77cbkZbvUOqBuS03Ijrbc89IvjycHJ1PTerG48vHtco0inuLbcbWjJ73+zgYqItTkQ3NTU/eHpHGuBI9UzuNtoQ7lPMr0y8bfaOCYiwlMp7i29PIvMfR/wA9w9HHkrZ4WSnCe4FWIdQ/vjefzc3gI83DMOR8op7n7qvyGfUlyP6YeZqjjfWegOiIZOjYCxtUMP5MP4gzvUx1WVObttH6SVGf2lxHVISubzI7kNzVjrcJTbidykX3X7z3GPPzGIG5HlG0Do2AMZw6W4inzHM8JavRvkPvvwLYV7BxceXFy9zrmIoTbkfU+iMqybg2MlxuoU/5O4h1pacyXEq2W4Hf27hmlsuN+Ub6fv4DJxzC1wlUo9PrETnjaFx1uElxKkkaFIVsO5HsMrHx4jD8tvweOTdvFDsyn4fRT2pfWKTDe0m7quZ2bLYW3uItpi41tOR9D7x0PH6W8SYDplcb6bqGybc9aditl9p3K45uptbHqavovwVucWxy8i1Dkzwnh9tciHS0LXHUhzUeuteTNZRbT4bPUOqfBRq0en8qjuF3G+hLjyMqVbuiWZNi3HYjKxERce4U+IYzbnzflkrZc7ukVvu2GMvyb15zCfKxhfEDnQyTG2Xujfeo2nNnqVf2CuHJOXs9+9Yp3dbXzzBfL4uO3Idj/GCZcPM2oyRnTdxs/pGaHEEV77j2DutIxHT8UfI5nyeoNWTm4LvuNB+PEj3cByf4TkP9H8WRMWQ2+mzzarNqT52k6TL1vWhxs/ZwsLWoNtuc4chuL+VwzlR1Nq4ostNrbSOxla3Axnlrv+1cd+Nph0h5mRDkc3c6HS7SdyvVvsH4s+Q256ALCcauVjAcTElQj89iOqXmcbb61okKsTluJHtuZFcrFcuIalMuR2+cc4Q7HX2XkqLoke7NbYRbrKI7GMu9G86u6Rg/lIkUv5HIb1Y61dJPs3F3XOw7Nh7FUOoR0ONuarXnJ89rwMvz3DyYiRpuf9WYavC+L6hS5CHG5HneJ5ituPvG0cbs59r1DKpseqR9T009FQ55izBTchvrI+ff3399pmLDB/KJHmZG9TIvNlU2q1lH4eifh3jZRWW6w2txxzP6KVb0+uwrMceyeTyHjXk3mQ88htvJ6OZPa4H433DAPNTKW46242haF3SptW1Cy8S4ke3xLwHtLEmFW3M7bjaF70pV6+8cQx3yeNtuL5u3nWtObKlO3Z3f59wml7UJrWzzdVqFUMPzEYs5P5jsR1rpORUqPO1tuZFY+sbMt5GRnu322dd5NvhBUvFEdFLxA4iFWEdr0HbW6SDtt3ndO8jLcYp4mB65UKx8X0+PkyKzOPOXQhoj3GZ8T42Lb6t46LQeS/B+G5nxw3R48iqr6Tk5xsr5+JoTuRfvIiM957xvOXl/bLhrsu5EqRI8m30MvaUrtCuktdXp+eLdwtRwRnWhjM2W0y0tnUbW243nQvoqDVNqbkNzmbjnndWpXnF3HbiX3kL16MKKp0zt9Z/X1kI2cS8QwOeQ11Cn5NVHlG+/xIu8YcpP6wbSl1FzUXHc/vEdPS+mj0iL1byFNiKlt6nxhDb6p3tJ9E/AXiVZqzy1t/NhaVhpbDjYIjuJYnycFrhqO3MxJSo/62YwlSfS6ZX+64qRaYWkNw8UUeQ52ETmFK9Wcheo9WSTEJ1QlSjvnEJahqI75CmqzWpHX9AWch4QnU6ja2/TFbDLuqECQw243puC0ms6fViuWYotEs7UYmn9QYjGuFPjhvnlPb+WoT0U7idttJN+/uP2cR02QhtxsU8mFp+Tb/8AaKNIl48xFXJEeRIbmNrakNKNvRVvSZHuMvD/AD4itozjkzI5I6a19r7fwIdv5Z+SNvFEdeKMPt5KxHT1zKd0ttJbrbicLgfHcfAy4nRkc36vp+j0k2O/EjLgZbjLgY2/1VlsaYnTbQ32xeR1CgpqtTJ1gv428VlaIWbJC1il+Qq4+4WbRiFlow02JaGREjPdgT2l6gI0cSjTClIbDhIBm2CEFUdyG5zynt9NflG+C/s4iew43Mb5xDcyOo7Tat+zeRkCUkQXWHG5HOI/QdR/MXcYjSYTXD1HPQ9JIqK6423HW56IuYsiPWG9NzqpaPN995DO16HMjudZnyfds7vuEksLVDcc+8Z+XGc+b8/8Bs3Kc4455P8Al7INqg6jnWN9gTE8UVc1mUNyR8309iuzf7fu+0cvxjQXKHWOs7EtOolPjx28TPePVRURuO2tzodkx5e+EhLch1SE3Dc/u/WN/S33v7NniLa5+1aLel3Z5Kws1inpNaYqkNEyO59FSeKT8e4TSfHPenH2u2L8q7hIzkAawwTgUShXS/I9mIAnA0ZhInSdpJOheoIiQZGGkxKXn8A6n8xEaMTWkitl4k+3+YdS6EAlGKaTyLN4MHI0w0tQYWrTCIRMnXZQjKfEZ14RXJI0ijnvc888ILr4bfkd4guyBtSjnvdIW9piM48I7sgMqeG0Q57XPqeDSnhHcfbEdTw0ijGciQt0MuPiM7IEVcjU8mNYxspukuShEckgNRZEj6CPSVsLvG95P+RLFmPJCHIcNcSn5usnSEmSLfRLYaj2cCt4jWlHPkzVp5YGFCqFYmNU+nw3ZUqQrK2y3tWs+4iL8R6E5M/gw+SrHKB5bYpNPbVsQW+6z3mZd24vEdm5N+RzCfJvDR8Vx+cVBaS1pzySNau/L6JeBd3eNobAib8e0PK6j8hPiihgUCn0uOiHT4bUdpCei22mxJItxEX3+sSSiN/X+kJqjBMMOOOdXn6fmp3+oi3n7LirzJtbJbv5R0st/uBUaK5IkIjttrzrVlbSnzj9RXM/VYbzDnJTiCqfKKxkpkJdlK1ElqKRt3F5u7ediGvdq3J3yXx9SPk5xl6TyrOOK/e2b7WIisV/Xc8r5ax48u7p/wAffL3v2hksNcjtYqGSRiBz4sibFKSryqy7reb432+A1MnEXJ3yX09fxfpaqPKObFuLMrmRGrxtuKxfiONY/wDhKzJkj4nw3qyJC1GlttlJm4szPcRJv47eGw+8ZCn4AxhjCYisY8qiokRfWczSo9dfcSlbk28Npimr3+XaHdvp+k+MblsMVfCAxJiyoLo+C4ciavs9TfTaLgaz2FsPfuv9ozZ8lmIMUSFzMeYodW075SDT1ZCuezau/S8Stw4joFIo1Po8P4vpcNqPH7OVtJXVbio96jPjcWRp0xauOtPDhzdbkyfGeyrw/hjD+F29Oh0ePCR2czaemr6yjuaj8TMWpr+uELcDSntP6fRF3HstaxBkSnPm/SL7ATsjU9NC/RDWm459D6wKbKSep5PprFowTcNv9qvtK9Ey2GQjNG3T21uN5FyFp7SvMFHXKzHpcORImTENR2krU44pWxHrsd793ETCDWLcWx6XT1uOOZ2mupyp8o67crNoK+0zM7eG3cMjToOJMQViJh+lx9XEuI3NFSc12mWiK5karGSW20kZKMjLMajPeRColVNyqf76Yg+RRIjZqp8d5Sbst2K8h2+wlqIyy22kRl3mRbP4EFa/TDlQxRiiR5KPT0Q6alXmIUvMtRX3mqxGZ/1MTMca8nd0XT+tfv4eq+THkyo/Jnhtqh0v5RIX1k6Y55SS6ZbVH3Fe9i3ER2IbEkAm1dWFjB9TWta141NmVg08XASDLiG3SBKqdSILjXWC1eIQniESIqm2/wBX0w1p+sSTK4QaRUJQ2FG2FEVw4SQDRJADxIDhMtgIijCSSJimWwvm4CvymGDS59cWpRQXNgFSSXHA51gszjthDjACpNxzU6wLRK6wSXYbYaVFcAKTKcDqZvWeUEfRcCSiufU/dATjlAc48PvETScCybASTWE5iDAUR3ALNQLN4AggA4awpL4ZCVEAfN4LJ0RcxhRL7wEvUMHn8fvEFToWhQCWSgolCOlQUAfzEDJXcI5K7g5mb9yAPEdwRncNk4CU6AMIMrgZwCO4AwklAz3BIBRqDZ7wTjgaN1wRIWpQbW2B1gSZiFtCU02GVtN6YWpxsR1uCEmjU2GnFhp579WG0uAJKN4C94azgs5AHcxganrDBrCTcEjtmUwFbwDO4IcENRKCQpQbMxK4GYQFHuCREwoALMQSAZiAZqCDUAEAHCPgBm8A3n8Qk1AtEHFLHKeX7CDeKMHyHG2/lEdJuJ9Vtpb/AFH3dHxHT1fkIdRYbmQ3Y7nYWk0q9pWP7hnfvDWntl80a7Cc5u7Dc7bSj+zh/X2jn1Nc+L6ppueSd6v7d338R3zlmwo5hfFEhvTWhpavHw/EjI7952sQ4HiVnm8xbnoKzJ9u4vEdHT332hjmj7PuFzOqfzf6eI6f8HzHTnJ/ymU+oamSJLc0Xkq3ZF3vt3bPEc0kn8YU+PMb7aE9L2bLH7CDzL/ydMhvttdJOUdkRW0cZYROrPrC043IbRIbczoWknEq8DK5fcYUaxzL4PeOv045M6ZMcczy4iebvJ47C6P3fYOk5/AedenC2nXE8gz+IAQDzGKpE/1ja23PRy/aPMvKlTZnJ3WPjhttaIiHNaO5ttYz7F910nsK+8jLjcelzWIdTpVPrkN2n1CHHlx3U5XG3myWhRdxpURkf2APK3KyzHrEOn4wh5NKoRUPKVlt0yKyi9ZGSi79g8vYjaco+IFzI7fYeKU3l9ZEsvt2j33yuYKp8PCfN6fDajx46czLbbZEhFisREW4i28B4n5RqW5HcamaefSUbbnR7KFePrsYYp4ZNfUl9Wqz3Ke03HxBTMWR8mjWIZJeUndqNkST9ppUk7fRGu5FMQ/E+OKY45I0mpCjivdIiQolkd73vuvcj7yLvMZaosfHnJvLhuN/KKE8UpvvyF0Vlv8ARMz/AHSFLhKp6elIb7cdSFfWt3esi9Y9aluVOLwurxTiyxkh7vlsuR5C47ja0LQrKI5p7x0ibhZzFGA6Fjin/KPjCntOKcT5y8tlEoi3Hct+/aOeOt6edtzoLQrLl9Ex5N62pbu93FblUwe8EAbgALGpMZuQ3/0jMV3C1PrEfTkN9j0dm3x4bLb/AF+I1qSEd1rUzt+mka478Xm9V0/LvDzfjXk55u2uRHbWtH0Vd9rEZF/kOU1KnSIbi23G1oWgeuapTu3qf4e16/UOa4t5P49UzyKe3kXtUpKUl0j2Hs3d27xHfjzfu8a9OMuCMm42LCNUnG3PTyewT6lhuRT5C23G19D6P4+0VDsXTHXE8mMuocnPKnIw3MTDqDmrT5Csqk5ezfiR95dw7epMOqR0TKe4h2PITmbcTu28D8S7h41U8435TsfVHQuTPldkYXmIp9Qc1aY75RtSux3KQZ8SPhxEWj9nPlwcu8Owzfk8zzx0rBK26xg+q0Nzp5OubTx6SbbrGRlci4DE1liHVKfHrlHkIkRJHZUn1X29xl3C3wPW26HM5xIb6paTZey2ulB7b8C2Ht279o5uox86e1f8Zn/T54m/aHLsTRHI7kiP+qUOU4ob5u4uY3247zchPqVv/msO/cpVNcbqipEdta48u6m3kt7FFbZ4bN3gREOK4oprjnV6a+y4yronb0kn9o4Ontxtp9jaOVeVXprlVdbxxyV4SxY5kWiQyUGUpOzKiS0bZlfbazhI2d5XFDyZ1pyZyd0SoSM7s2lOHBlN713bI0rLie1NvYXgM9gTGDdQ+DvUMHuQ5Eip01K1JbbSayjtksnEOqPaViNN7b94v+S+kx4+E5dUjuZ3ZFQfmSPQSvMRqJJcCNCiO3iOi37Mde96y5EqhDqHJnR+Zt5EREriqT6OVR7/AFkZbwWJuT1zUeqmE20IWtJ60Hch3iZt32JM+4+ifem9zwfwZqvzeZXcHuOJ6CudR0p7knlV4nsUn2EO/wAdI14VtXRF5rLzfJg9WuRT46kZOi9DUkyW0st+UlbdnFJ7e64hMyvnG+mgd5xlgWHiT+0Ke4iFWGk5W5CU9B225DpFtUXce9O8r7j4vVaPMbmOx3Ia4lTR5aOq2R3gSiPZsPgoth8bGOS+O1J/htE8kyjVuRDkampk+r7/AHjr2BuUtxvSbkSM6EecpVz9pcSHAUO9YvTzoWhXSSrenbuMve4sadUNNwTW3ImHsuHVafXI6HG3Gs609nMR7+4/uGSrlEjtx3ZkzsdnpfcQ5RhPHUynyGm23FrzqJKW/SPw8eA6HXqtIqmk35rSekn0lntP123faLcTkzBxo7efm8dDSFqzKy7Mx95952DRsCetsMqIFFWtrTER8haPEILqBElVU8kQJEfU8oLpxAirbFV2Qn01zU5xH6EhpRKbVv3ekVtxlsMrhWq3Mhrc08i+y82rbpOF+R7yF7KQ235ToI9LZ+Yy79Vp9PqHOG5jTufq5DKVEZrQey5F3lvEwiWamL0+s+kbf1TLek/Et/qDOZsaadqYfqCMQQ46JtPdsqQzlIyWg7XUkvSItp9/iOlM0zD9Yp7VQp8eJIhS2ycbcS2ncfqI9pHsMjPfca0iLMb0cTymJdGhzKhWIUOn/wB4dkISn13vf2Wvx3Da4lwRD09SltojrR6Kegr1lw9ZCDyWy6HS8YOx6xIXErDUU+bw5FsjpmfbaXuVsI9mwyvuGmuKunoV5Yr33QiizfjCjtSPP2p+w7BuRuFoVRnl6gaDuX1hISKesoc1EOen5woZCe2NTUibcbR7RmpBDK4guGIjph953TEUVWiUWVB1G9Rsch5TuTH4w1cSUOPkmo6UqOn54i85JcFFxLZcvEdo1NMRZDOp5Pti21tvK9PLTyaY0cU+rGs5QMA83kO4ko7fQ7UiOlPZM/PLw7y8SMZKJ5MxPyaLOOoTmHBAZ3iUzuAWDbgsWJQqm9web3gNAzI1BKQoUkZwTUPAjSxBKaEXVcCVyXAQRIhdYhxtzSWnsq2iVDqEeqN/FdYbQhexPS3K7rXMhEVMcDeVtxzrG/o+KfERKxVQofxf83nRmypUnx79n33EQmG+H5C5YqzlP+T1BvVjr6KXMvZ8DL8w8/RI8xvnFLcR0+yn/QRsZCrTObx1ue9vaPG/wiqi38aIcc8q624lKeGw7X4D13jSHMp8d1yRHWhCFdrLsVutt8fsLvHh3l7nc8xY1Db/AOHZNX8ajt69hW7x09N7rsOot7GKwu9MbmacTptZesT3ePrG0ZlgsL4fbp9L1HG+tX0lf0/yEGbqQ5H833jbPji/dh03VcZ4Su2ZAkEsUjUoSkyur8oOHT1oustUDUFcczTcDiZGoGk800nA4hQhocDqXRVeLJzBichQqkvNhZStP5wUmGkXWK3RFVI6wRTlhlcoV4k3Sn5AiOShEkzBBXJGtMbC+RNXJEV2QIipIYefG0U4ue+Q68+Iq3RGdlCM5JGsY5s5r5Upx4MOSBEcfDOo451bbecbVxsLZD7kgRnZQUmJIcc8mvp9lI2uF+SyoVTJImNrQjN0WU71bjuZ/lvPYNYji58matPdLFw4MyoZNNteT0uHcN1hHksrGIJiIdPp7sha+0raSEl4qLd7No7lg3kJj9VIqjfNIn6vc4q1v4SPaffcdoolAp9DjIh0uOiO16KU/ie8z2cTETfTzM/5DXwcpwF8Heh0PSmYo/tOa10tHaTCD+rtzGR7Ln6x2SLFhx20NttoQhCcqW0psSS8CLd7BIyttiVSqFWK5I/senuyEbU5stiTu3qOxcRlMvPm+TPKtUgPQ4MiY5zeHHdkOr81tJmf9C9Y6NS+SuPHb55iiqdBpOZUdlVi49pXH1EHK7yj4D5O4a26e3Ej5LZlcfad72tv2jOcsfTsw/jbW75p1ClpHJDUKhpSK5IRT2u1ppVdxXr4J+8aN6q8n/J3H+RttayL9YpWdy5d6jMjt6isXcPPmMfhOVjFkhdLwHR5dVdzGlPNfJp8VKI7esr3IUNM5MceY0kfGnKRiDmUd1WbmMXtmRbiUszO2zZsFdZLee0OuJ6bpPhG5dExj8IuqVyZ8R4Phuy5C7pSlnzTsZmo779h22mRbL792DVybY4xpMXIxpiB2FE7XNY9luKuVzzKuZJ27Dtt8CtcdJw9hqh4Xj83o9LajoQkkqVvWu3FR7TM94sFOafkxemOtfDkzdbfJ2+lLhvBeF8Fw1x6HS48da+09vdWfeazue31i1S3qfU9EOoZcc6xwOi7htM2JQjT6tsNPrb/APcCkSPm/wCYQnF6gIPqd0/nPqiDIW45830AtKHJDnvYPNtNt9W2ChtlnrEOOdDP+ImxmNNxbjnn9FKQZIbj9Y56PRTxv+ArK1WW4cdbjjmRrtZlbCTbifgQAq7WIdLbXIkOIQ00nM44rcg+B+J24bzuOXT57mJJHxxVOppkTrIsNxVtU9nXvX2WIlJMk26JKJW87BdVrPx5IRVJnQpUS6oqXLlrLLYp9wuBFYyIjPZsPcY858p3LHMxZq0Ohlzem5ltuPJ7clGY7F4JMtuzaZGXdYaUjk6un6ecsl8pnKnMxpU10eluf2RHcX0v/ErufTPuRvIi7juPUHwE1czqEvzNVJJ8dltnrLbsHiWiQ+cSEdX53ZHv/wCB7h5yG2iZp5M/9NnAM3tpp9B02OKdoexmD6uwfIrhiKnqxII7jmdwrGG1pDuYgeTxAQH2hWPIF68kVUhACAoGkgpSArJ4fcKBBJCgAStwBxBthaliMCv2wEpKw4lQhkVw8SgEkldwBlwMME6FE4AdBZSBJUFAEmhvgGlp1BIMrAZWu4BE0/WAbIlEXAgAEMmgDaEpW8NmVwDGl4AjZbEhSAMrYCLk8QlTQkmgAyuAiE2CyB0z4mEmVgCNLwBk0FpAzEARp/swZICwWYgCQZHYJUYSSgDhHYEE5vUAAUCNQSagjMQiQ8SgDWEFuCVGIDmfx+8J1jDZHYEpYnYcNQZUsA1BlaxHJcpTwZW+GnXAxnAG+842ILshzU8p+6JD3WCLp+sUCc/j94SagZp0wkysAcJ0HqhkDP4BAd1jCdXxDRrBZ/AXHewARnYAzsOPToEZ3CcviDBGoSiST3BJnxMGZ3CDO4pMqiCTMKCRUFcgkHlMJUoEwJRhs3Ak1d4Se8UaRA1KCFEDCQS4F8J3BXxpR/jxtvptNn0k7MpkWYrna3Ay8b27h4jxZTHJEfUbb7F83q4cPtMx9OsZUSPiChy6e43nztn2u/eW8j2ke0eCsfYdco+IJdPkNrQhd1JzJ+7b3cNl9hHxFcc8LpvFbUclw+91bsNxzsdLpX9ofOPzfO224haNuX1GIsguZ1hbfn7c30rkJ8uM5T4ceR+ttm9o9Pf7OB6P+Bhjtul4kkYPkOfJ6mnqcytmpe5JIu++y5d49mZvAfK3C+J5GE8QU/EEPoLiSG3v4VErv3bPEvDYPp3hqvw8UYfp+IKe4hbVQjtvdHblNRFcvYYw6mP93Rit9Lc1hpTgBJB+THK2ERWEhLGm3qeYH4UDUb5w430ECqrtVbb6ttzodnxUOrFi33ljfJx7KvFbkeqQ10/zHUmnNs7u7/LgPGPKjhltz4whuN5FrStvx3mRWPfvIj3GRWtcx6vmTtQcZ5YaN8oRUG215ZDfrK+y+z1kR7CGfV046vC/Tzy7WeX8Evtt1DmczyVQZNl5Pr6Kvbt97kMHFYcw/iiXR5Gfqnlx1fSsZlf27DLYR7Rt6vFboeJHdPodYUhOXuPYr79t/EUHK3E06xExJDc6EtlDnR3aiOio/WZ5T9o6emvyn+3H1+PlTT3V8CTlzp8zC8jkfxhI/uVlU9xxWxTThknJczPaS8pke7pW2bCHUOVHkychyF1Sl9OOvzt/fs8D8ePEfO7kYxBHj44pXWZI9VSunvKSqxp1E2I7d5LSk/WVyH0E5COXGPihyXyT48c/t2n520qc2c6bLYSiM9ua20+J3uLdRjibaU6HJPpxtzQ2NPq9PJ9YL02+8dL5SeThyjufGlPbW7Hd85Kfx9Q5Y/JcbcW36Ha+iPPmOL09nzPiYaePq+rDBTfm/PWHxCJ93ZUVCJzj6YzsyJzf5taxuCSKeqU/5xvpjfHf/wBnm9R033Dntbw3T6p5RvprSac2Xh4/5Dl+IsDSKf8ATQtR5VJTw3WMy/PvHfCp+o31efp36IqpURtxtceQ3nR52ZI6qZOLycmN5jqdHc019X9H/MZl2Hp5/TzD0hXcAw5jfyPIhe3o+/3DlVdwdMp8x1uRHWhaL5ej2u63eOqmSLMtTUfJZyrzMF1D4rrEhcijyFZXm1KM8l/OTfcZfeQ9HMIhyKe1VKXIRIiSLKbcb8dxHbcZbjHj6oUlzT1P8I1/Jpyo1jAbiKfMcXIpS1ZXGVXPIi+00l3lwF5j7YZcPP3Q9c0jTrGD6hS3Mi1xHCcb6JXSRkSr777yUWzbYeesURpEeqSKfI89S2/aq9jtw38Lju+AqhT5khqZS5CJEKqsrbS4n0+0SVFexGRX2/1HMOVyk/F9Y5xp+d6Po3t933kPHzTwzvp/xtufTx/CL8GGbHb5QK3huodOPXaK6lWbaWdBkk/aZGotvgZEY0/IpUHIcep4PqBL5xCUttxKt+dpRsuH4mZG2ZnusRWHJcM1tzC/KBSqxHc0kc8RqKT5zbp2P2XvsLvHSa1I/Q/lolyHHMkSaqPOVl3abyDac+xZXP6pjb5N7xxdW5OKy5hPlQpVQc6DUhRRXlJTwUeRV+O8knfaPX7fV/4R4kxG05HkR5jfbRZSVJV599p342MiP2j17haufpBhelYgbc/vcVtxz6LhFlWR+0j2DXFPZnPlo31Nttrc9BI5xiqnU/EEP5Y4tDrV1MvNqLUaPjY+JHxSew/XYxoMRYohw6e9H1E6rqcqfo+JjltQxJIc6uP2PfiJyTyIUdUiOOTER6hkamoTlZkN9iQjhfvtxI+kXC5bRWK1G3NOQ3pO+ircrxSfEj97C4ffbqEdceQ3mR99+BkfAy7yFdJPm7aG6p1sfzXtpGg+9RkR2Mu8t/Ecs0/ZvEttyUU1yZVJFYkeSp9kt9yn1Xt67ERn4GZDqBlxFJgSi/EeE4UdzpyJCTlPK3Gpbm1JH32TlK4vDUNaeO7OZ7mlNiE8QmvuCEohEpMGgRH2xOykMlyiY8ofJ/Q3apVJCEZEmpKeKj4ERXuZmewVlMRySavUKfR4/OKhIQyjKavHZ3DgHKH8JxunuOw8F0d6rSEdFLiexfaW+x3vsMrEe/1kFYbwdygfCIcXizEkiXRMH5j5m2m5OzTuW1PcjZv3X2FfaLCfyZw8L/J6XDQhppPay7V7tpn37L7OJiq+nBI/L7jSZiTnGOKHzumbUvRWXFIWjNxJZ26RdyiItvAdcWrC+KKM1XMHyFyIi7Jcb6RONLPgtB3NJ9532mR2O20UWLMAU/EDa9T5JL82QnYfhm7yI+A5A3LxhyX4gRzzVaXmy6jKurlN3I9lysoreae65+sa8YvXszrM1nu9WYMxBqR/iOuOZ47vk3Fdtldt9+G227xMaCjVyZyb1RbcjOuhSHNSQ2naUdajKz7ZeiZ9pO4r3Lfc+S4QxRT8aU9EyHkQ784lvbt4mRGd027jL2mQ6BhrETeIIbuH6o4hFQp6jZbU4rtlbYW3eRke0u6/cMqTPha0OwOzI8xvUbcQpC0kpKk7SUR7SMu8j7xhMe4Mp+LKfpuOc3ltK1Ispvykdyx2NJ91z2lfbwsdjKpoVYkYbkfE8zP8X5ssdSv+FMz7CvoGe4+G7wLWPStT34jspPKrPWmb5GuWesUuqSuT/lAbR8Z09XWOcZDZEVn0bsx2ymZWI1JsewyMh3t423OsbcQtC7KSpKiMlEe0jIy2WMto8rcquC6pWHKfizCcxETEFHczMqVsJ5vaemZ7isZna5WsoyM7HcuuckOLpEynpodYj83kaJPR28xL0tl3GM22+U7mnfsO3AhClnRl8Qwawt1QYBQiSnq/fiMzUC03BpXFdWM9W09Z9cUsKJ9IjLISnBFeeFAyowg1gjdbccDDhgHFlqf+7zv8hzXFeCXIcj4wo8f5OvtMp26R34Fvsfhew6GSwhxTbn7gtC8S5Ahpz5xtaPrCczHHQJUeO55SOhaPSUkhWfEtPkOabfVL83L/AEEtWcbZEhqMLKRSZEP5vOhfnJCWmwEYkCSggvQAbQ4AIt4I0agfbY+uLCPAbAVHNnP1YCWhffFzYjnFbbFdBlDHOI623On0RBRHmU9zUpcxbXpNquaD8Nm0vwFxHTpuagEwo7bnlPf+ggR2MVR9Pm+IKfpI7KlKTdtV77+BEZDD40+DHyGcpj/xu5S/iypZS+VUt7SzWsZZmzuhRkW3YVz4mJ+Osa0vDdDkOOZPJrT0vBN9x7OPvceUcF8q+PKXMkSIdckc01DcbjuKNaEFc+iV9xGR8Lbi7hripfzRxdTkpT5uv4g+B7iint/7n4kp9VR5rczNHcsW4jUklErf3FYcOxxyIcrGG9Vyqcn9YQhq6taKzzlCi4mSmjUdi8SI7cB3bDvwqqxT8jeIKXzjJZKnI6iI1cLmSrnu8d46Zhz4UXJ/VMkeZUFxXfRkJyF7T3feNoy5KeY25PTwXt7LPnYp92PIXHc8qi2ZlVyWXgad6T9ZB8n/ANnk+sPprUofI3yoQ9OuUOhVppdsqnmW3Dtv6Kt5WPbcj2GOc4h+BPyH4gbdcw2uq0B1fSSqDONxtNt/QdzJtssZF7PCnqUv/D0cdppHd4UQ8JTTw9IYh+APi+GtcjB+P6bUE7crdQirYc2d6kGpP8pDnde+C3y+Yb8pgNdTR+spcpt8v4VGlXsJIjjW3iW3qudNvhwnwmrYcxZh9xbeIML1qmZPOlU95tH8RpIj9gqmJ8dzychpf1VEYcF4yLg5PtCVPuCsVK6wJOb+0Eemn1Fkc0Mrne/uQrHZQiuTdMWijOciydkiGuWK56aNBh7k6xxij5RS6G7zdf8AxErqm/tMrn7CGtcbnvnrXvKpcmCKufqdW301+alO/wCwdmoXwd47bfOMWVxbuTtMxerQnwNe0zMvAiIbWnYLw5RG8lIocdpPpJbuard52+4tg0jHWrzM/wCSrX2x3ebI9CxJUPJ0eXk9JSTIvvIWTHJ/XHP744hr6Kdp/wBPvHoKRTG/nI6EZO10SL+ogLozchxbf0vXv9X5ENXFbrrW+nEk4Pbj+mv6yePHaLGnYKmVCQiPDh9NaiT4e9h2+h8l8ioOablPlr35UtsqM1ePG5eGz8h13CnIhiDTRp4bdjtdnpWQai3XMzMjtbbt8Nwi2TjCPWy38RLh2BuRBxtzUkNoXI9LzEeG38D222kVh2mi4KpdDyOc3adkI87TIiT6iLZxHWKNyOViO2jnDkKI152VWdadu21tlz3nt9m0aBnk5wfT+srFQXLXt6KlEglfRylx4luMj23KwwnPB+kz5vPZyRltyQ5ptt58/SSltNzVw4DY0bk9xBVPKR+ZNLt1kjoGku/KZXMaKpcpXJngdtfN/i+OtFs2VSSPbt7jMz37C37DHOK/8I6uVhxcPA+H5tQWtPRcbSpCE991mRFxtbcKWva3ekFOgx4p3ns6fHwRgvDbfOMQVBE1fnayrN3+qnf7TtuuW0ZzGPwiMF4Pj83hyIiN+VtmxntMyvlSRWsd733ltHJpNG5TMYOamKMSIp8daiVzWG4a3OJnmcUViMysRkWzxFph7kwwnh/JM+K2pc1aiU5IldY5ctx9K5EfgWz1bicJnveV56rDhjhihX1DGnKxymR1uUeP8T09fR5xOzIW6W3a22VztbbtO/3ivh8h1HmOIqGNKxNxBI7SkuOabGf0iSRFvLfwuOnGdwZJF41Xw4snUXy+USn0yl0uOiPT6e1HaR2UtpJG3v2WL+u8SkpBkkLykDE2ogpCGwqxAjULI2Vnb8mIUmS55Ntvzul6gT8n9X0/N9gjgpsNL39YIkfrAbbt/wD1A3labf1gVmRHI6vTbbzh2O2222iQ45019nhvEZpLflHG+h6KfO8A1Lec6H0E9lKfyBGy5lS6tfN+2votqUObV2tN1ioSOsyUyI4TanMt+dvlvMiPehJls29IyWRkZERnOxfiByQ5+jdLmLaXIbJ6c8nfFj7OiVtuddyIuJEozLcNtyA8mcflAxQuuTKen9F8NPISy25YylzE9JKTLcZNmRGo9pGqxke0xb4w6OlwT1F9HML/AAZP+0DD6qhykSKhT49QSejT4bhtOqaMrEpxaiM03Lcm17WueywweMv9nJhdxt2Ryf48qdPkdpLNUZRIYV3Ea0ZVp8TsraZbx7rdi6gYXTdQZepf6fU4empipqIfOWgfAx5UMP1hHxpDhSI7T3SkQ5ROEpu5dLIrKotm21jMivs2bfafJjg+HgultR+hny5VZbeveRFfbbhttc7mY3rlF7fVoDC6GKTa1vLelIqntTW9PygeRMb/AHBTfFchv5wGmJM+b/w7BG19L1MhsL502KNDUzU9P7hJTFkWDaqe+424K90w+TemGDT1gbDJJ7go0OcA8lAWSRAiZPEGpkTCIJUgBGSyE6IlEgBSAEMmwMjomEkEreAjZPAKSQWEkoAeXxCkmCIwADmYwMxhvN6wSlgFKUEahgGYQAUagkz4mEGYacUAdNQAbSoJWoA6p0MLeCQlRaYAgFPhC1hoVTs6bwMlfOeeG0Lb/VgOgbPpfAJ0RVOdWGjfBZPNf74YW5byYYTI1PJhJuuagCTqOdwWlwRCeBm4J2JecIW422GkuhK3dT/CI5B0pXWBpcgNKWCccb0wRovnASp8RluBsnQSm6obWsRFSAvWIQHDOwQkNOPCMp1wSJTp/N6giLUEqeDeYhAXcgDOwIzbDTrwBZnYEreG0vNg1OagkJM7gjLgYRnCiW2A74pWmFA1pCUjhbyIIMuBhYSZ3BUQSZWCgkzuI0toQSZAKcDDjgg0WtQZVvBBKlAmoGdwkz4AZvAEKLgZgrkDCTKwBDhaja2x5b+Ehgf+1PjSG35VOp2ite5X+3j/AJj1IreOf8rdA+PMPuuafTj9Z9nd+PstxFbQmHzlxLSJkOqNVCQ30NTTVlt7L/eIlTnOOOIjuOdHTJP2Dp2PKQ23zhtxvItHR+qZbfz/AB2jkVUbccbRIb7aFGlQ68F+dXNlpxlYuw29Tm+p205s3rHsv4GWOXKhhubyfzJGd2mK5xFzK26aj2p9RWuXcZmXcPEKXnJEdqQ35ZpWVxPgQ6byQY+kYDx5Sq52ENOE29m2EtpWyx2vfeZXPcZjaY3EwzpPG230hNQlUuFzyQhtv976JCuiVCPVIceoQ3ELjy2yebUnaSkKK5bfu3cBt8JQeb096oOeeno/1+8c2Cu76l02nshYgfj0+Hzdv0Ry+rTNRxen6Q2WKpbjjjv+EYSZ2x6Pxc6Aoxmcf034ww+txvysdWonpW2cS9vcW0xpFBl5DciO7Hc7DqTSMc1OdJhbH7bPFvKRS+byI8xtvyTmir6jmz1ltse3uGKxOx8YYLXqf3inuErxsexfhYiO/rSQ7jynYcc+Ww3G8i1qypVl7tiTvu2bdpcRxZBakdbbn/ENmlSfZYyMcPTW49v2b56cnKG69UKHIjuR3MnN3kPJ6R3zpO+8ttr9w9ocorcyuYPw1y4YLkaVQjw2pEhyPcjUi20y2EZmlSVb+B27h4vrEHTcW3086Ojm8S/qPYfwOMSR8Qcmc3B9QyPO0d48ratvUObTuW25XLiPTz6mkZPuHmdP7bzT93qj4OnwgqHyuYbRh/EjjXxnlJLmb507FtLx42/oI3KhyVyKXMXMhtrXHWrN0U7FEfj3l47x40qNNrHI/wAoi4dLmOx463ClQXk3I03Udiva1knsPjY/Ee5+Q7luofK5hv8ARvEmkitR29N5tWzMaS7aL7bcTK+wc00jJXlDvpfj2lyBMduP82FjoHKPydyKHMXMht9UvpdHcrx9dhz8cnxbEmYadMLcINE1846G0TXkjc1b6fV9sU1Ui6fWDRiJV2Pk/k/N8PfvGuO/KXm9X0/GOcMSshXToFPrEfTmR0LX2eknsmLWcy43nFWR8B0vKcsxLg2RT3HerztLV0VJVs/DZ7RgajSdNz/D0R6NeS243puZFoWMhiLBLciPziH/AA+j6tg3pdT4sBya8p9Y5N6ohxv5RT1uI1o6lbFII7GZeJEZ2O49IcrsCPVKOiqQ8impbbbzKvBScxW9ZLv3Xv3Dy5VaA43nbcbyLR6WwemOT+X+lnIvSucdORSmzprnE+pvlM/W2ZGXqIcXXUr2u9f8XPeauD1llzTacb+au37SMlI+wy2DonKDLbxJh/CmNG8+eRHXT5X/ANRJqSZ+paV27swyuJKe423Lb08+RWon1pO+y3G34i4w2r445I6xQ2/7xR5HOGeJ22Ootx3E4VhXFPZ6OSPMOi4YrjmMOTeJUNRa5cRPNZGa187ZZb+0iSZeJjtnJDjWY3gt2huOZ1QZGZKuORzb9xlv8R5e5C6x/alewu450KgyiYynZbOkrqttvtL7yHX+TGZzOuLh+ZLbNtPdcrqI/X3F4jbWpcmOdw6nVKg5Mc1HBVOtCxOJqA107TFmkSr0NfqxY0OkOVCqR6e43nRIcJLieGTeq/DdcMaTjbiPQGq5PYnOKxLqHmRGSSn67h2+4i+8FuToRn+r7Hm+rgXsHP8AlgxzIwXQ0OR3NJ2Rn6z0EIK5953PYRbDv4DfJHKOX6i1SZT6VWKfDkS0QpBJkMx2869NSk3O20zLfexbN+zhnkmYjstj9090b4PPKnVOVTCdSqFYbyS6VVDh5tnTaW2lxszsRFcrqI7cCLjcdPUYxXJLgmHgvD8vm9P5k7W5nxg9H/VdEkpTa2w7XMyvsM7cBtRSCfkqcR12Hh+lyKpMcQhDTZq6SrXMiv8AYREZn4DzdySYWqHwxOWSRUK446jAuGlc4ebzGXOzzZW0FczsSzSozPghJlvVcq34YXKdIccicn9DkZF1C7chTe9LBGRLtYjO6jPL4JIzIbf4Pmpyb4fhfE8hcSW6lDzym1WJeyySURmeYrGReF9wi3JeI4vYs7CEePDah0+GiPEjtkzHbbTZCG0kRElJFsIiIc6xFg7UztuR/NzfYW31bdo6BgblNo+LG2qfVMkSp/q1K6Cz+ie659xi3xBR29PU8zzvxEaXeQ8VYF5vnkR2+x729l7jl+JcMQ65DkUeqQ1ra9LLtQu2xSeKTLvIeyMQ4XbcbW5p9v25tluI5FijAbkhxciPHyIR2ujt2b++wVtxVtXk8XVXDOKOTOoIrGH5C0I1MqXkq6C+4nC3EditcysfeRjbYN5SqXjCqR/liKViBqzbkdxWRuRbcpB7rkVzse2w6TWaA5HbW3Ijodjupyqbc2kouNyPh6xyivfB9hzHPjyl1RcSJlNxMfKa3UmWwyQq9jLfYjsZbSuZbtoml439qcZjt9O7NTG8QR9OQ2jnqE9Y2rc6Xv8AYdhOpVSch83p8hzO1Iztx1OdvoWug++19h9x+A4ThzlAqlD5vh+ZDly1wuizKUmz6CLYRbSPMRlssdjPx2W6nTaxHxA21UIbi+cR0rSplST6N+0eU9m3du2CInRMNpOX1axSR6nIo9Qj1SH5WO4TieGa28vaWwwTNR1G+s7HZ8U+B/1EKS5+rGm/tTi9Exp8eoR2pkfyMtsnk+pXD2bgFKGD5KK1zjD8iluOZ1097o/8ty5l9hkoreJDXOSRfkxsW4922xUVU9Rv37hIcNxwRJCOrWM5lVQSHhWSHRPmI7Yr1RRVMI5GELU4JRRQXNPEEoZ6lwlRCacURJHVgGVu6nV+YI5t9YjTBuG4GtXxFtrxK4ZabkNo1Mn8IhSqI245qR+gsKiT29PrHEIWi37wsWpgleJZ12G5H6txtf8ACCRF1PmxonHGwyRx2wOSCxGc/ViWln9mHedNt/Q+qoR3qi23794HIRvCO7Ib+c6AhTal1mo3k4dEU8+stt+hnBFrreTNbbbX6YzFSr7f6zItHR7Rew9vr+4VFSxLpt/U+l3be7uHL6ljBuoVR2nw5C+cR06jiU7sl7d22x2+0TwmzHJn4MTyw41mVSqO4fbcX1Li2Xk+BWsV/HeXhYZKmxubx/8AEL/HVIbcrCMQefLTpyPouN2SR+0rEfinYKQ3m22x20+MPD6nJOS4nlirkvt+Tc6f0Q9Jk9vUFBUag3H+uNIhz1Sna/VKH1lHqkiIvYrMy5bKZXtuF3Q/hQ8sGF8jbeIEVBCPm5jZLzeBqKx8BzyZKckfUEBbGoJ9OtvLrx3tX7eosOfD6rkPI3ijBaHfNUqHI4eCVezYZ/kQ6xhz4dHJPVMjcxybT3fRkR1ESf3iIy2evaPAKobjgXDoNUqjnN6fDddX9FJ2+3h9oyt0uOzs/U8Y7vqPRPhA8k+KMkOHiijy1r+ZU8i6r96VH4+2wmVbAnIfjhvUrGC8NVDo5tTmbV7H9JJXsPmjC5Jq45kcqExqF9q1/cdhpqNhnFGH3NSl48rcfJ2Ux5C0F/CZ2MvAysMLdNNfhK0dbT7ez6v8Db4Pdczu0+l1CjvL6WWn1JxCE32FZtRmkr7rEkiPaMRP/wBn1g9wllR+VOtNeimRFYdL25SSY5BR+ULlkpek3DxxNlLQrK2mQ224a/C5lf2FbcOx4Ux9ysNw0fpJXI6VrtptstkS0l9IysRnbfsvw4EK8ctftWevws5K/wBnTWHP7pywRP8A61HUZ/yuWET/APhxYj1Ea/KvTVNZulp0txK7eBmsyHTUcpuMG/J1RC1/SbL8T3Btzlcxg35SqI/eSdvuMresXj1q/sfr8AsF/Aawng/JIcrEepzUdmVKi5zT4ki9r8LfeOiJ+D/T9NDczFC9JPZSzHSgk+or2L1EOaL5U8cSHOrrGXP6KT/MzDUnGmLJHWfpBI6fo/5fmIn1pc2TqOlv53LqjfIBgfycyuVB1C/N1G0ezolfhtEpvkT5I4bfWc4Xk/WTD+8ysXHf4jibtcxA55TEEtf/ANS34WA59UJH94qEha0ftDPu8fAg45P3Z/qukr/q7u3gfkTpbnWUOmOrR0euUa9vHtHYTE1fkno/93pdKRk6OZLLfD2buF9w83TKbWKh1dPbXnWo+uecV0D77CtLkf558orFclurX5rbhoJJHc7FvO1+Aenf7lWfyGGvir0hU+X/AJN6G31dUp7S0eipBGndw2Hx4bPwGPn/AAsqPIkczw/DkVN1d0pTFjqXt9e7gZbTHN6JyL4Phuc4kUtEjf5ZSj3e0to6JSKTS6W3p0+G1HRsSnTbIiTbu2X7t5mdxb06/vLOfyc/6QrnuVvlcxRn+K8HrpjS1HlcqDxN7NtjJJbT2W4bhXSMMY0rmRzEmOFtI86PBZIi8LqVv4cLjWvSdPq/f7hELrPKCYitfpz263Nf7UVPwDhOluanxWia7+smKN0/Zm2DQttttt83jtoQj6KbF9hWBoYcDqUC7lve1/kQSA+n8wokgyLgQqqQFtlp/vgf8vzAtKNQTpOxFuC19X84Glr0xHfkt+U1EdkSiZSFOdX1nvuEGRMbDbktz6edaeiIbbDeotxztr7XS7JeAKckhSnHAoi03PoAKc02/J5/+n1hJn23NRHQ7QI2Dqm2/wB8LZRzjI356/5fERlv6mTq/wB1SQt8tNvq+2vtfRtw/EFdpi1x2+rb7CPyPf6+AyOM8St0elvTG29XJkTHTm8q+s8raD2bNv3XE2oLc0/k7nT81OYukRcfZxHL6hUm8UYg6txfxFQlGptWndEqYW9w9p9FG4tljMzPekXrCaRyWlDw1iDElYhYPw/063WJBuSpmU7JzFdbyjIj6KCPolfYZGkx7rwPhGl4DwnT8L0dvJEhN5c3nuuHtWtXeajuZ+whwb4HtNp8yn4gxw5Hzy5Ew6fHcUq5pYb6SyT3XWZ3tvykfePSiPJDLJbc6fVfj+mrhx8p8yMHcwQAz09HYyK4Qr8gDUEqUKmykpbANpsINfcEG4Bs4aWwhw2w2txwMOOAgpx9sR83rAAAKS4HDWGQk3AEoJzhg3u8JN0A+boI3XBHJ0KNwA8bgLMQjrdBkvvAOKDZnxMFmIJV+YBWo2BqtiOpwJNYCXn8ADPiYiEoLNz9oAk5vAJUoRlPBo1OAJZnwDTig044GjccAPksEpQZSYWlxsA3m6wJ1HNTrAS3esDer4gHVK6wIUsI5wE6nqAGpYSb4Cg2agXOGoIUgEpYTrugFn1YJTgaNwEp0RoOZvUG9Y+4NmsAQFm8Gye6z64Sswg1CA8p5wMm9qBBrCM5iQ4bgSpwN5wlagClOBKnw1qgzUAPnDgbccCDcDa3QD6VOAJUIpPBtTonYmvO9WIjzgZN8INYbDiVgze7wxm9YO5iA4awWcgQJSwHo8zuE5vAFm9QJRjhn2tQM7BIASahGwZqDalBC1BBrDa4nFBsz4mDcUGTMQDUsEEq3ghQKM7BII1BCngXOAjcDZuBozuAcNwRJzDciO6243nQtPS/MPmdwQiR4y5cMMOUeqSOryIW52tnSvu77XI7lb27SsPPcqlyIdQW242taHekn39Y938vWEPjijrqDbaM6Lan2la5n6z4kPJOIaQ25HQ52Fs36Xj7/gL4L8OyMtOcOPsufF9c5v8ANSFZk/Rvw+0hqZkP5HqR86MifbkOx/ce3wFPjOluR/7Qb6HnJyp433eq+4X2EJrdYp6OcdtroqT6RbL/AGD0N8u8OSvn3PaPwPuUL9OMFow3UHM9QpV09JRXU3crkXE7fmPY7DDceltR2/RL1bh8r+Q7GP8A2V8rFMrHOF/Fkh7TkJ4ZF2IyUVtxbz+24+qTUuHUKfHqENxC48hsnGVcFEoisLY8ep5QmbfTn+KKb8o6vz/5RgqhCcbzjqNdR2xiKipsayiGNdRpiMtQtJ6o4pZD7YzmUuY8rFI6xdQbzdayXS37dttnH7Nhd19vmWsw3IdUkR3MmTNrN5fpbFfeV/aPYOK4vxpR3exnj2cT+djuXhx32HmbHVM05DUz0FZVd9lbPsIzHlz/AMWSY+nZHuq4fiqDzeoOuen1nHfx/EdO+CfiT9H+VCJT3HMkWttriqT9M7ZDt4GV79xmMbjKJqQ0SNPyTnWK8LW2+oU2Eao5R65EmNuaS4khDmZKrGmyr3I/UPWxz6tOP08nL7MnOHuXlp5PP0sw+tuO3/adPUb0VzYRqMr5kX4Ee49u+xjznhvGFcwvVImIKHMdiVOmOElXsPzi84jtYyPgZj2vQH4+NMJ0yuR+3NhtvZk7krtZRdx2MjHljl5wDIwXiReLIcPJClqJMptKTyIdVmsfcRKIi9tu8YRHpW4u2Z5139vanIZy14b5dMJ8zmZEVOOkmZkVW9ly1r+JGe0jGb5RsBzMP1Bbkdta2l9LMnd7/aPBlBxliDkrxQ1jTCchedpWZxPCQ1fsqIt+zZc9xkZlvH0b5GeWPCfLxg9rTcQibpkl5lXbZXl8SIzLuPiIzYP9oMeT6lxo1gW1Bt+UXAEzD9QXIbb6rMfqT3/1GMQTfuocDoBKNME+zqNhxJh3L6xMK2ryjUsXXKe5Hc8n0F/RGVko6xY6rOp7chvrG/5RharSnG8/pjsw5OXZ4vV9PbFO48M2reI2u424J0hIrniG+nArq3RIdUzuaaEL+qR7R1PkT5M6hR+TOsYokSPkkuqIZTFSm+XKm2pcu/MlNuBEXqHNlLHTeSzlI/R+PU8J1iQv4qrDeVKf1Mi90OEXArkm+3dt4DPNj50mHb0Wb0snfw5XjumczmO9X0MvZT3+H4ewxQclcnm+IKhQ5HYlxXE+CjbMjL25VK9g6fyo0frHXNPuUndxPbt9f4jiBSPiPGEeY25kQh5CnFJ29AzyuX8LK+4j4Di6f9nv5O46TN/RPGFMqn/6PmLiq+kjMfHjsNX4D0CiU3R8SR6g32EKblNqT5yFGR3K3ge72Dz7jSP/AGpUOs73k/Synexd9yHX8NVdvEGA6FVHOnIjpOlyPrt2NJn3XSaTHXP7vP8AjeXqNvm7mRxvsLTmT9Q9pfiGXRUYHqjdQwnTHHOktpvm7ivqGZF91t4vFOx/mxeGukdcfq+sG9wfTvi+ho6vpy3FvK9XZSR+whiILEioVCPT2+3Icy/VItqjPuIiuOqJbbbbQ232EJJKfUWwglYk94hyXBJeUILihWUwQZ2FJjKu/o/hubVNRCFobNLO88yz2FsLb7mLpW8c15T5fxpWKVhfnC0NISuZKyqts3IL7fxGfFLxHyis1iZyiS6xXG3UO6habbm3K0RFktvIyO5nfifqHpXDlSb+L4UiP2HY7am8v1S/oIuMcF0+uR/i+uR/OPms5tJEtBme6+5JnvMj2HtttMUOEWqhhtxGD655ijVT5SU9CQjeaL7LKK97HtPaXC4ztb92vl1ek1rTc9Nebo9Lb7OJDtOBuVVxttqj4szyI67JbkKtqNFwzd5W47x5ralaf/SL2DW5DeRxxxefZ0uOwiIvfxE1vyS9kO0yPUIaHIeR1paczbibWUXrGQrOGNPP1eTo5U7/AL+8c0wFyq1DC+RvUXIhL6TkdxR9HvNB7cp/cfcO4x8UYbxJQ/jSnyM/pMq2OIXbalSfvvuE8YV24HivBEPyfn5fN25t/t+wc5qtDcbmR4cjoNISTfR2FsvxsXfwHpOVhdxyoImN5FtZTUlSlHe/o9wwGPMINuNrcbbRqoUam29ll3sRo9Z8PEtvEV+PdZ5E5RqL8cVT4wo8hcSW10XEp2oebIthGZbUmR7jL2jmlIx7ijk7rC+cOOzYmbM4y9fOjbvK9/suZHxPYPSFdwhMj9Y5Dyaqer7lGR7UlxMyPYZHtIxz/E2EYdQjobqkNfT6KVZTLL4X2Hbw8B0Y7VtHdjNZr3hqcKY0oeOKf8YUOYhEhHlG1bFpvwtxLeLB2W5H6tz6vtHmir0HFHJviD9IMJuLaQizio+boOkXaSm57TIuG+xGZbh2vk85VsL8pkNEeY5zKqoT1zKkn2yvciv4lvI+B9wmY/8AwjfZ1vktqOnijmbfYmx3G+7aksyb/YZfaOuaOoOAU744wnWIlchx0SERFamVW5RWNJlu2XJSiv322jrdB5UML4gyQ+cfF83sqiyugd/orPYq99hEZHtLYG3PdojaEGVp6YcdmuCvkLcccFNoV0ohEM+JiXKQIakAAggFAJ3Bh5/TbBYUh1tsVr7gEh/5z/EK9yTqf+kA64bYhuKBrdDK3QDK3dNzUElmeKyS71giFO03AiU7aVM/9pk/esCOZ75hRKnNho6o39cTs2uHJXbc1BXSp/bERdQb+n+8Icp/39/YGzZM2qONueU+iMxV6vptr03Pw4+sOVidp53Ohxy9IcN5UeUdyl56fS3M811K/O7GyxX2WuW8bY6cpYZMiRykcqjdLc+K6f1tQdT6RGTRHfafifd6hz/B9SmR8QR6xMkLXqq03vqL6KvYVyP2DOUimyJkhcyQ5quuqNTjituYz/It1hqWmebt/wAo7OEcXk5eo5S6liWF8YUOW2231qG9ZP10bfvK5+OYcpmPNtt6nmeaOl0qtc4hwpDnnpJLn+FRfcY4vih1yn1SbS//AAjzjOXNwJXRP2lYxFP2Z5K8tSbn1bTzt9sUDq3HHAszccEhiJqDZEQissCZHp2o4httvOtY0tAwfUK44jm7eRrznFbvYOp4fwJR6H8o0+cSP1zm3L9W+4RMqWzRVicO8leo2iZiBzIhfSTHTvtxzf07hsGWKfR4/M6XDajoR2UpTb79/sFtUXdNv39oy82T2/8A1Cm3POS1/KFMnOOOfvA2PlHpiMbeo59fs/SPuHRsE4P5u2isVSP1q+iy2raSC9I+JGfAhCs24hhuhfF7aJkiP1uXo5t6S/qL556R7+IumobbjnWCSinNufN5xRhORjjlTP1a/wDUIW8584NnJpOn82IvxXqN+T7AnZyhmUz3On1YUVUcb8p+Y0CqO3+rRnE2l4JjzHESKg3kaR5uXtfeG07UNHiVCsSNOG2vIhRajityf8xtYOH48PJqda7l7ShPQUOnx+bw20IQjspTuT/X1mDjIccc9P7xCsz9HW2fm22//aJEeN+sbDjMTT8oJOdtsFRW6v6Abcf+bbbDLknrNP8AlDjbLjgiVoNoJxxz6Ymoa02+sCyabb+uCWoQkE/mFhtsPNo1HBYBKQo0BzK22I70oEbPJS22GHX/ANwQFy3G/nBAlT3G+s7aEW8d528fYJhScnFKkztPyjiBETMb6f8ALm9+IguP9tv6WZP4AyNxvyjfv3CdMZvNk1vrHOsb/wBD/wBBIQTfkxDbTp/cJSlN/gI0mJB5PV9WIhuajn7uXMJep8n0+hk+8KprDcjynY7SleBb/aISmUuG23D5w556jy5k+H9bkIlSejw21yHOhvzZdp+wrXvb17w5Uqq223pt9P0U7tnq4DM4jxFHpcd2qTG9VEROZLfnvuKuTaCLeozVs9gJn9mfxdJmTNXDceRpOup1J0ptVjZYVazaTI9ilEW/em5Ge8hyvlGxX8Rw0YPofQlyE6aUs2Lm7Vyte3HgV95mfDf1HDWGKxiSoU/CdLbRLrFVeNyoSPm8+XM44reeQk7C2ndJILfcdJi/A+wfS6wisTKxLmzVuGpzUSWRZnv2WsXeREezgLTeKeXr/j+jnLHKY7Np8ESgSMN8l8eG5nzuq1sqk7bqK58C3nc92wrFc+Hemy6sZ7CdLh0Olop8NtCEISWVKRoUqGHyfSVrxrxKAMgAAX0SaQhaA6ag2Z3ESqbBGgO5TBCojuEGVoEpwRJC/wBoAbWrTCc4bU+2Ek6AcUsJNbYTnBEbe8ArVCc3gFWaDajAEvcDJ4NmgEaADhrA1A1m8AFKAOG6EG9+0WG85BkzAOKd1AWo33Bpa/qBOsfcAfNwEbgaUrUCdT9mAkG42DS835MQdX9kDU62AlqUEKW2Ihymw2qc382AmGr5wNreEU5H1wM3gC6Qbn6wN5vWGXD1Gw2CNpRLCyPiQhksKzgjaSs/nARafEQ1PBvVL9YCyapIZV+YaJ79oEKd6sA6pISSe4NpdAz+P3gFZjCc/j94Qagk1iNAGsJMwAZbxARnDbhBZo6zzwlflBYNmfANm9qB0RnNMAbjwbS782CXxCDMRIUp0Nm4CUYbPeIBqUEKUCXqBlSgDxqBGsNEoBagCjWFaojaviDJ0BKzeoBSxH1iCTkftP4gHpcJzGAZ3CVDg21DN4BCjBGfEwhShC5K1BszsDBK3AE5fWEheYw04oAjOEmoECM7CgJag2Zg1KCAW0PN4BRFcIBmoUSMIWCM7gz3AK2s05uqU92G435VOX38CHjvlCwvIpdYl0/TyIzGpPRsQ9ouGOLcu+FOcR2q5Hb6bSj1svdbf49xlYRx/wBlnj+qUduZHkU9zoL2qTw3cP6DnmF5rmH8Uczcz5Fuels7vw7x3CrUzUkajfnpP8xx7HdFcp8hFQbbyLjq6Sdu4yMy++9/EelgyRMOXJH26JNpXY5v2JCSy/RWRXSf3WMe3vglcsP6UYLXgusSP7To6fk+ZXaaLzb95H+I8OYSrDdcw20244ha2k9r0duz2DXcneMKhgvFETElLcW07EeLWTwWR2JSTIt5GV779th00njGmeuT6GVqo6jYwFVmOdP2iyZxDT8QUeJXKXIQuPNb1E5fEtqT8SPYMrWpemE34piFVUqhp5u2M3Mqv+LohVWl6mcZyS+OabtarqmT23JnN+hkkXbV7S/Icj5RaHpuS47jflVL/HYfrvaxdw3Db7jbiHG/M6QRyjwG5kOPVG28+qks24untv479vq4jk6mu422xTp5grUHUbdjuN9ts+137vxHNnWnIcz+X7DsOz4mguR3P5v6jmmI4LbczUb6CF/ifvvHR0uRzdVj5Q9w/A4xb+kHJf8AE8jIuRR5S0+Om4alFu8SsOuY95O6PygYXm0OY2hC5DK20ueidrFt9fEtx7R45+BViv8AR/HEvD8hzJHqsfK2pW7Oi9vxP2j3rGMdd4i0scMzwfNLE+Fapg+uVDBeII+SXCUempSfKtmew0qPtEorHexbfaQr+TDlGrnI/jRqRT5C0NLV2VKVprQo+yabmVyPZs48SHu3l85EofKpQ+eU/SiYgp6TVBkK3K4m0u200mdvUZ3HgnFlAmOOSIdQhriVOnuG2824my2nU7DLZ38DLZtI+I0pMeJTePuH1C5NuUPDfLZg9rUca53pl0VWPbb8N9vUOf44wNIw/MW4230M3o7B46+DnyqVTC9QRD54tqXEVlSlSu2RGZqbMj37ctrbSt4mPoZgzGuH+VzDenqI52hOVxKt6V27tn+g48uKu/5b4r8ocHSw4JSUjVYwwfMw/MX1fQzH5pjM5fEckxxbkL3CnqtO5w35Ppi7y+IadRqCsWmvxUvSt68ZcyqdP6xfV9jo+/8AqKJxjttuDS8pR1Cjw/jyntoWiP0nm8vaRsv37t4xFPx3h+uZPlCGpC7Zm1bNvG3qHoYrzeNvF6jp/StqCJLGm4Cedc6DgtJDGp6CxWvsabg0cjo2InW65heFVG+27FJKvorIjIy+0r8bbO/b55xzBcjzEONt9BV0qV4kRFcd6wQ43UKHNpbnTXEVqNp8Ff5l945FynMaeq2431qHNTN9AebEccmn0uK/PDE/wzMqX8YNszHOn1balfZlWX2DY8h1R05Fdwe452088j+to8qvtbUk9m/KQ5lTpen1bnYXdtX7xXL7xbYWrv6N44pVY7DS3ENyPpIUWku/hYyM+OwdsR5hyZvq72DyR1Ztxup0dxzpp05DafCxJV9h2+4bUyc1OrcHIcGy/ivGCG9RfWqXHy8FEfZPfw2GOtsLkc4aj831VuqJtPfczsX38RXbWnxb7k/pOm27WJHn3Zj+rz1F6932+zXqMR4zMenx2qfH7EdvT9pbz9Znc/aHTULJMSVCvT5PrO3/AJiZLWIit4iUwSrcOJHUfjjFlbrjfTQp7mbP0W27XO/iZfd4kOp4yq/xHhup1Tz2mT0/rnsLv4mOW4fg8zo8SO431q06jilb86jzHfuPbtFa/IlP+TuN83cbQtC09JKtwz1WoUfm/N5DfOIjtuirabVt3iVj2kojuQ0Ski0wlT3KpiCJD8zUJxz1J6X32sFqc1YyaczW25T/AO8OazXmyFed9c9xH47COxnsM7B1t7T8n0x2zH3JfHqGeqUNtpqXt1ou5t7xLglR+Owz22vtHFplIkU9xbceOtpbSusiqSZHfjlvuPbu3H7RzzSaeXRFq2WMKe50Br8MYrcpcjUbkLQvtZtllX4K9fuQ5yw/843/AENPgfiJsWZ/GLUuiXqXCOMafVG/i+oOaTubo9LYq5bLbrHssNFPo7dQb5w230EKzdkul/mW33IeWaTWXG8jbjnT2ZVe37dg7lgTlYb5m1Q8SOZ2lt9GRxQfHNxtv9zFprHkhU4iwpp846tC2nVaik5b6S9haiS8bHci37DHMMWYHbcb1NNK+rLpJSXT27D2F73MerajRo8iOhyPkWhaSU25sMllsMjI+JGRjnFfwvzPO4238n9HL2L8fV+ApxtXws8h4jwk2247HkN50dlTak33bDMtpWPfw7hwvlD5M5FDkfpJQ4/VNJ6xTOY3EH6Si23udrqIr7NvePdOJsGx5nWafTR+f5DlVXw1Mp7i/PRty9HZYaVy8fkzmji/JVy+zI+jQ8WSOmhWmmQrahV+zf8ADZb1jv5FhesU9mRVKe0iPItpym03aV6lJ7J7eO0t20cEx9yOx6xnqmE22oVQQo1OQ1dBiV35T+bX47EmfcZ3Kr5L+VzEnJvUHaPMcWuO0om5kGU2ojQe/K4gyMyK20lkRmVy4GNdRbvVlMfX29LMUasUttH6J4skNNZi6lxzXa9pH+AllinlAh/3yl0qoI9JtRtnfx2W7/uCsLv4Hx5D+MKHniSNMnHo7LmRxF9yiIjMlIPgoisfrIyE6bheoN9XDri1/RebSvj4WFJYKZeMq5qdZhNaPqyM/wCQYPGlU+bw26tH/M/yFqqgYk//AEhEX/8ATMv6hheH6431jlQif/izECucxhiD5vD6EfWcP+giv17FEj/73xEfef3n7RPepVYbz6lUa/dZt/qK52FUPnKotf1UkX+ewBGdk4kc/VI/dLx77/cQjm3XPnJiPu/oJ3xf+smSFo+t+Yb+Kon0/wD8YYCEpmuf+Mz/AGBtfxppr6xC+j77f8hMXTobfk21/wARiK61+rcX/EAgPSKp85Hz/b0RDdm/rG8gs1vSG/nP4hGdqcP/AIyOj90XoKabNccjrbj+OXjtts9X4jAYgxriCj9W2501qPLm27vsPb4jpTjNHmOaceZpLX2kjOYjw3HcbW3UI+r+0Snanu2ltIaVrtSZYiPj/EjnlJCMn1S97ixPlMmN/wB8hoWjzsqrH95W37d4r3MM83/ubiF5O0ncv8TvbcM7WE83bd1G+x2k5dvfsGkUUsXjHlbb5u7zOGtbvZ6SuyfsIcXcfkVSoLkTHM63Vdr23t6g5Up7dQqDun00NKy923be/fYOUmLziYj0EdIddacHndRl+oX1Ni83b6z0fw/MRqnUW287bbgFTqfN29NvofVGZkSXJDgvpwt/gue5Mo8hv/w8g0p+jnSSvxIZrlGj/wC9Drmn/e47Ej6xmnKf+EhbcnKXJDdTj+glpz7DUX5iZi6gzKxVKZzdtedcPKpXArLP8CGcfN0TbVNsHDp0iRkbjtrWtfZSlN83gOiYY5PdPJMrngpMf7+l/QX+HsPUuhto029WR+sV5vq/qNJFjSJHWafbV/oJm7iyZ/qD9KgN9DTbQhpHZTlIWksm47f+ES4sduO2htsZvFVR5u27pufu/dsFIYbZ3ENV5u5ptudv8P6jOof5w4Ikx5yRI6zOtS/NGw5OsF/pBMXMqDfyKPbN9Ne/L6u8WacuNWgwJhJtxtFcqDfVdqO2pPaMrWWfh3EW/wC4bpJ6jmn2wt7T8m23kR2UpTuTbgJUCmuOdZ/oKy5Ml+UnYsXrEf8ASLpuG237+/2hCSbhto0+3lEeRP8A5BCh59ltxwIOHqNrbjt9sRGH3JDnVtq4Zu4W7SXGwTCNEpceP1kjpr9ESpEnq9NtzJ9UNPrDbEGRIkJ0215POBYUSLIkOI1HEf8AqF4wy3Hb0/5gUaO239wJ1f6sFi9Uv1gjyXfm2wSl6bf0wcaPqfTACOzzhwWRN83Bttczb/8AbcRHZ2o5pgH8/wA4Iz8vT6tvzw1rOONhLSdT9wEbSYSXPKOe/wDQTdVtvJ2BFJ7TyNhKntME7g7IldZpt/WERxxvTXqOBg1dv01hCnPk6/rfxApa5h1z5wMmvUb0/P8AOSCWep6faAM7i0Mjei2455T38A+lr5v94Ntt9Yj63SDy3W23Os88SiTjDf7MLUkNIf0/4ell8AZO6kfU1O36W8EnjS444nsfwiSuFzNvT9PrO1w4f1FdEe1JCG/MWos3q4h6dXI7jkjTzI6WVObusI0naPUEONt+T6fZTxzXsVvH7Rz+sOt1CofGGov4voilpSnbaRMIjJxV9mZLZdEjuRpWW47C8xRiCRT6fIqDbiFuoSfN2VKIiW4ZElBnfgSjTtLcBgbk/c5QMUQsDw28lPiWkVJW89NNlOGu3nLUok3K+YjMuFxLp6bFOe/GHX/grYNkN0uocpFUj5F1j5PTUqbtlhpNKjcIt5Z13PuMk+I7XOjNuOeT9/YJdOp8Ol0+PT6fHQ1HiNk222lNiShJWIiIthAOJHNa3KdvssOOMFIpCJDLTFk3uFak9NwWKFBDaDubwBksNBYlIzUAZ3DWbwCiWAUCNQQtwR1OCJVkiVK/9or3JDjgdkqENxYqgZqBanqCc/iEZvWAf1w4lQiEsDX8SASs7gRm8AgngCcAKJbjYUSw3nIESu4A4owlW4N5jBOuAAZBCtwUSgRqAR3Q0S9vkxIcU2GTPiYALec+gGVPaYWZhl0wAU85+sDSlftAkldwZUpxwFzhqALygbI7gKWAk5vUD1xDNbgBOAJZu/tA1qhglBpDvWLbASidC9Y+4RM/j94TqOdwCYbmo2Iyyc/+yE62mAcgArOBn8A0TgQtxwA/n8fvBG/+zEcn3P3Ak3P8ICWl7qw2TwYUEEX7QBOJbYC1iLq9Zp/zAKWAeNfcGLud4SStP5wKUpsRoIuYSoA1BKjEBBlcNrMOK8mGlGABFYNmdwZnYJAEZ8BFUoPOGI+n1gAGfEwha3ApQacV2wDWfwDiXBHzGDI7gHzUAZthg1AKUA9QKUCzeAQZ3CVKHnugazDQBq7wRnYADOwQagozuGXDAAIUYJSw2a+4V2uUaghRhIAgEZcQQPN4AhWQAAAhbumIClGEGocUxZ8JvC+F8SO4f00Ooj9FxzaWU7nsvtvbfu9hi4wp8IrA+LJjVPh5+dyFElKUqJe3xLYZeu1hr6V9ctM/Vp+7p5mK6vUqPWKe7T5HYeSaResUWZMb1HHEREftPfYK3FC6fQ6PImfGmdcdOZXdbju7hevT3sic9avIWM8NSKHWJdPcb8k4am1ek2Znl+whzPGtEbmQ1yG20Z/nPqWsft4+wdyqeIofKRS5tYh5Fy6VIWno26cc9v3X9g5rVIvWdZ2F/ZYxFd4r6laZi8bcQwXUXKHXHaPIz6WY0p9R2PgW3ZtHQKi98X5Kp/w67Jc9R7le0tnrGHxxRnKXVOcNt5Fx7KTwzNnex38Nx77WGuwxJh4sobtLcczrW2aUp4p3EXE9pHYx22/93P8AenorkEx5p58J1CR1UvroLmy2fZdJGXBRbS4XHT6yy43n1B4p5NK3VKHUF4Xqji49Qp7mpFc9NsrGlST8Nh27r9xj2XhzEjeNMNx6p0OdoToykp81wiLbbuMjuXrFci9JZeoJ7YoX2xqKvH03BnZXlSGayCSdMWun8aYXkQ/PidJPqPYfeK1W8WFDe05mm52HUmlXtK328RW8cq6aV9riOL6dp5ux0Oj7NpeI5PX4WpHX1fY/Ieg8dUbm8yQ250Mijy+/cZjidaiabjsdzp57qT9u0c+CeM6XtCByc4n/AEbrEKodh2I90lJ2Gor7rkW7juH0yw5XY9Up8SoN9NEtlDid/Eive9uI+VZt83mf81J9LxL+pD3f8GjF7mJOTeI3IkZ5dMVovd9uB+o9hj0f5hza4vQyFtue/gOGfCL5A28eQ14swnDQjEcRvrEp6BTmuLaz3ZiK+U9h32GdjHXIUlxvILNuS24NNqPlTUokyh1T40hx1tSI6j5w2rYacp7lEe5RHsMd95HuVSoU+Q1iCjyF6rSS51FS55VBHtOxcSO9jHS/hJ/B8cxI4vlAwPDR8cNJP4whp2ImtkXaSW4nC7tyiuR7SIx5WwvWJGD6o1WI7a+brVlkM7SNFldNNjsZHvK2zbsC0erH8qa1b+H03w1ibD/K5hdpyO4hcjL0ukV7kXGx7+8jIc0xRhqRQ5i29PIj2evgOWYRrdYw+7H5RMB6simS7KnQ27GbR8VpItly+y+/YPRtJxdhflMo7TjchrnC09FW41bDvs2GRlaxlwHFevP+3VHZyRww2tQvsTYekUeQvq8zWbMlXD2DP5xzy1hWV6nt1SlyIbnzrZp4cfWPH2I8O1DDdYdjuZ2tJw8u8sxEdyNJ8dnEezzPtjBcofJ3HxJDXIjt/KGlGptXpcTI+/aOnps0Y7anwxz4uf8AbgeEeUasU9zmcyO7Lj5svZO6PtLiRbLmW4dTjy6fWI/yNz6OVWxaT2XuX2Dk1eqlQwnI5u3T0Muo6Ksyb7y/oMlBxrXKfWF1RuQtp5aull3KLxLjYh6E1574vHyY/wB3p3A63KfiTm7nQamtrj9HvMrpM/Vb7xW8o2HueR5bcjpr81Wy+2xlt8b22Eey4r8GYtj4khtVRvoSI6kKUn0DLaR79xjf4zjtzI6JjfQQ62XZ3WPaW38h5HUbpfcvU6KeWPjLyYjq5C4/n5T8Omj89gmVZOpHRI0+3ZzN9BRGR+qxkW0OY6j/ABPiiRp+fklNp4ZFdFf2KIzP1hpXWU9Dep2FGz7FFmT7PwuO7HPiVMse2Yeh8G15uuYfoVc1PlC46EuKVv1W7pVssV7kRHfjcd75McXYbxJjBqhx6pHXU4V3nILirP2Qg1kokn2iMrGRkfffcPHPI9WXJEd2h6mTm7nPEqTtOythpt95+0bGnYqh8mfwhMGcpkxxbVKd1KbVHk+a0ttTZrO52Ikk6lZn3Nn3CfT7yypl9kT9PfKXA9qitJz5xtxC0LsptxtV0LQZXSpJlvIyMjLwC1Pagpt0jcc1M7gbM+JgzO4StWm3qeh0leohVZz3lUl88kUfCbfYlyOcSkpUXkG9u0vE/wAgzoNueTbQMvUK63XMUVOuanQWrmcPo/NtntMvWew7b7BxqvuR/ph8Wcr8mRuuTGl6lQkTNPoISTeb7/yIc4h1NuYO3cnFN5nh9pxztyOsV0beov8AMa4/khOq6OsX9OyhgcW4Wpdcb6zqpaE5W5CUldPgriZffvG8rKxm5YrlhekvP9ew9UKXUF6jek7lPL+rdL17jI+/eQrGXtTq3G9J1HaSrzf6+sdZ5T5TdPwfLqHN2nVtOR0spcTcs63kIItm0r5rXLvHAeT/AJTcF8rlL+MMPyFx6hHSSplPe2S4h2K9y3uN33KLYe0thkOWcVq+6PDfnWf7a9mS50RoqTWXI7iBkUq03ENyOhn7KvMV6u4/AyExDun84sRF+KXdOTvlZqGG8lPqHy2mLV0mc21F9uZBmezvMtheozuO3MPUfFFLRVKPIRIiL+1B9yi3l7SHjGHUNNxA3WDsdVTDdQRMpcjItflG1bW1l6Kk/bx2XGnyV+LsNfw3zPPI0+qzdJPoGfEi9H8Bz3EOGtRtfV9BfvsMt46/hfGdDxxD0220R5uU9aGpRGe4jM0H5xbd28QK5hrTbW5H8kv+XxLw7+4Vmmu6zy1iPCbkdxem2v6KspW8b+scvxtye0fGGRyZ8iqsdJpi1JtPWJ+gu1tRs+KT2lvI77/XVbwy3pr+T50fbs7xzDFGDG9RbjbaO12uO3v/AKkXsCs8e6s15eXk6j1LGnJnXEU+Q27CkNK1I6mXDNDyOLsV3crYXSbO+zYZcR6X5PuWWh4wbj0+sSI8KoSOizI8mxLWWw0lc7IdI96D37yMy2FkMRYdp9Qhu0fEFP53T19LKq5LaPfnbWVjSoj3GRlt9pDlNewtVMF53JEhdQpUjopnZSLNt6KJJFbK5tKzhERGdr2OxHvF4v8A2wvjeynGNPq+x+IrJqtMcT5PeXWRh9trD+OJDsilI6tmoKSZvxeBJdsXTb+mRXIjIzvvHXHarHmR0TI8hl2O6nM2424S0LI9xkothl6g25prNfKDMd1BVOqEuS9qCEoxRMEK/MNLIKcWGFOAkl0xAfW3piQ6oU8+TpiYEOW+KGdI/aCZLlCkmv8Azn0RtWGcq6oz9PrPPEOnYwrDbmn0HY/ouJ/PYI0rUmSOr7CFdL+glxaV+z9/aQuqsn1U+qdZH+SSF+btso+BH7eIx2McPN1iG7S6hqxHcppblM2ug7WI+4yPeZH3d5EYYx/iKPhejuzHJGR3sspSqxqWfArHwHN8G8udUcmfE+NI/wAYQXVHpykp6+P7b2UkiM/Etm0aUifMMMs68SoKjgasYTb5nIb5w0tR5Ziew6Z7duy6T8DP2iUZN0uH1fb871jsjZx5kNEiG41NhOp9LOVuBHxLZ37SGCxhyfyJDa5mH3NVGbUVDUrpp+oZ7y37DPgN635eXmZInbnTinJDgacj6fzYsm4LkPq3G1oXtzJUmx7/ABGwwtgduRkqFc7HaTH2fzDSZ4qx7S+SWBIjt1CY42tCJCW22825REajOw1+JnObuNNt9BaEnmyq7z27L38faJsVltvybaGmUeim2W2yxCleNysTF+gtXV+ot33Dnj3W2pmt7EujRXJGT0PO37hs4UDT6tvsCuw/Abjw0dX0/wArjSMM9WNHDMmlp0/oDA4nackSNP1+Ow+7u2jb1BfVjIViU3835l83v7QIlmouFpEyoNNttoWt1RJSn1/0Lb6h3ClUhuh0dqlx/MbyqUmxZj4/09QzXJhT3JDbuIJDfYvHj5t9/PP2bvaY6GxG1HOs6YrMqZL8kCHSnHHOs+sLotOHH6vIgGhbbbem3/iFfPmNt+9xDIy864K9x1xxzTbCH5DjjiPQEyDE1PfwBXaZS4/Wfu/cLVw9NvT8/wCsG4jWm31gOPHcmSFdjSR2vvBaOyTGjNudY52M33iS+bcdvq+x9EI1e3p9hHmhpcj/ANIjbTYE44Ao3BGaU50w+yWp7+/cIQU2244LBo244iG4231bfmBKn9RwNhcmX/AIhH1i3G28mcCWfWaf8X0Q20sWUmUhJAE/p+U7AI1NtiFJcbc/wgjaSp7U6z+YGpyQ56AisK029Ptr85P9DC3XP3EAqXl+b1P4glZNtt+n9Xv/ANRGUf7TP5wceS43H/dL7xMCNHc6z0OlmDgYzkAtWmLBzR05CHNReT63At4Zly29RfVrQj23P2bhIzdYhz0BDL5RI0/MR0ul6/yEbRKZ5OOvT7ezzttuIS4bmmjrM/0eG/f+QI3G3Osb9I0/YFKej/w9nL4hs0bgtakhfWZcjK3E5b3uZWPaWz7RDeVqNtemvte/sEltLnyuR5iGcqv3j/yEaQz8436P3CUqGuSusprbmRGrOa86xqJOZRkV77zSW4dt+CRGbfj4zrjmTVdnNQUqykWVtCVLtvO21wrl3lfiPPtfJtusUTy2f4yc1OBJ04yzLfsLtFtHdPglS24cPGFL1FryVJExKvBTZJVs4WNPDvIUv4ez+Jj/AJu70l80GVfkGWZPzeoDNQx2+qMuIb1BIaU2GlJAaMVEjUMDOGjW3wBKcFtheZYAaU6CS8I2HVF1YjXMKW+2Ia3+3/KICXlCBqt6gcfe0xCUoEaSVrDSDDJ3/cBkgDSSaRHdMGZA0gaITI0w4iV/AI7rXWLDJdWCVmawlZt/rBBS/wDyB1KQUSro/WBKzEYiuEk65qAJeUgh02w1qhtToB7qwZE2Yjm4Fk430wBmkNqQ2D1Ww0a2+ABtxOn82GCIPuudZ5/ZCCUC2yQ2oLMuISsDaMpTmoDJYURfOBKjBJC3XAwTjnzgeUtsNK3gHDUGje0+rCjW55MEZWAGbgNJthszsGTeASTOwQTjYZ1i7gytwVD5PBJvCPm7YI3m+gAktPdWEqMNtugOL/widhep/GCInNwjm4EKc7YbEpaus+oAp8RUuAZvANiUT4BuCG48439TzQOcCBK1Q0agwcgE24AfNQJ1zUCQ2pYtUGGFL/afuhSlhpZAFGpv9YIzig6Z3DKkitg2agDWDNPeEGkQBn8AWbwBGgHl8RcenjOwSpQQowaSHmughZgrkDc3hgz4AFLdDa16gSAKBJncEDPeCBcAWbwBLCAClGEgBBqALM+JjlXL7yit4LwvzeG58tlq02d3dYzLaW4dMkSG47a3HPMTmHhn4RWNXMWY8kc3mLXHpnydtO3JqXPOdr7S2Wv3lbYNunrzvpllnjDlVWdkTKg7IkOZ1rVmUpW+57TPjvPdtHXfg84Zbp7juNJDa9VHRj8PWf27LjllPpblYqESlx2865DhN5ePv7ftHsTk/wAF/E7dPp8eOt2PEb1HFaZ9I9tt19pmVz9R7B6c+2HC3cqr4kcp7XOJDqHVpJLmVV8p2Iz9pHsHJ+WzHPxfhd2h0uqZ5stJtudIzO2zPf2GW4vsHZf0Ex5iCPqU+j83RlPK5KVpZtmzYVz2n4Dis34GPLRVKp8aSHFyI+oalaalkSSUdzsatnhsFJi2+0Lbq4zyUYhkYTxJHp/94aqatN5vf0D2e217bh0DGOH/AIrqi4bfY8o30fMVwue+3gOzclXwav0Drn6QYojtOuteRbUojNo+Kr7iP1bw/wAtWCG5kf48p7cfO0rspV2i8SLw2ewr945eqxzb3/bfBfvr6ePseUJyZS1yI7eeRESavFbe3Mn+l9lxzLDtT/RuuNONuLQjY42rNsURmRKLu3XI+4eh5UfrPJ9v6PsHEuUbCnxXUF8zbyR5DhuMq3ZHe0pJW4HvLuMtwphybjivkp9w0uO2nJkeFjSht/K4SdTo71t8UnbfbfY+BmOq8jXKRHbkNTOcf2ZUEk3KSpXkjLZmMt90nvtwufAcW5MMTtyP7DqmRaHVZUqV5q/RMj3kZiTFTI5N8YLp7mf4nqqszKs2xpd7WLusZkW3Zb1bdtfSn8w9lVqM30/4uj4jHTW3BJ5P8S/HFD+I5jnyuEnq1Kt02uHrNJbD7ysfELqjfWLGdmikUFMOabgNxIaMgDHKHC5xDj1RtvPqpyqy95FY7jg2KYXzjbfTR+G4ej34/wAaYfdb+dj3cT6rdL8hxbE8DyrfYR2hw3nhkdEeHHqtB1G1uN9tHWJT6Vt/2kO2fBJxk3T8YSMNyHEIaqrOZnN+sLYe3uPo7LbyHKnS03Osb7CvuEfCVXkYPxxCqEdzJzSUhxPA9NRlmIj3bjsQ9Klvaxl9Ko7vVic1IcbFNRKm3VKfEqDbnVS2UPJ3H2iIzt32PYLEkjSrOy0S/qDzf8IfkD5w5I5QMF0/rV3cqlPZT5YuLyEl5xbzIt5bbXId/Q7piUh/U6tzsL7QtVSXiHkQ5UP+zeuNU+oOc4ok1RJVmv0L7Nx7rfkPWNU5NG6pT/8AtA5K5GfnHXSoLKtilkXlmiI+i4VizJI7KLhc9vCfhFcgzlPkS+UDBcfPEdVrVSntp2IM+082RbbbjURbjuZFvufwc+X6ocncxFDrEhb1KkKypUraSD4bi2d19u0rCJj7WibeHY8PcocPEGfDeKG9GoNdHM4nJnLvsrbe+8t+3cINbozkNzq2+q83KL/lNhcmfKZS0YgoeII9KrrSc0d5Kk9JZbSS4STO5H9v2WGLwRjeRMz4Pxg3kqEdOVLm9CyPsqSrcpJ7LHs9WwceWnLvVtSdEKSFW/WCZVKS43I1NTobfx4CIpWoOdq5/wAqmBodcw/N5vDZ53onpq49+8i27CtbvsPJVbounkcbz59qVJ9H7h71eZ1G1t6fbHHeUTkdh1jnFQp+Rp1as3dmPv3ERFwPx27Nw7um6jh7ZcnUYeXeHnzA+I5GG6giR80vouJ9Ij8N1y4D0/ArHx5gdFQjuIkNR1GlSuNr3Iz9iiuPLmIcN1DDcjTqEd2P6Oa/S28PuHVPg0YvcmVCsYPqEjVRIi88jpV3tqyrIjv6KuBeaZ2F+txc8fOrn6SeGXTK8raG3JEKZpoQhCnI7ik7rLtYj9pEMlBcccj6fnrZNX8H+Vh2HlXwfHkUeptw+gtpJvJTv6aFGojItlr2t4DikCRp5NTzHEK7tit5f5DLp7csbqz11LQ4Iq7lHxJHmc4yNOq0XFbCytubDv6r3291uI6VyoU9uRhtDjba183cJxP0iy5T3cLGX2Di77rjcjq+3qGlPqvs+zuHYf0jh4g5N3ecf32ElttzNvUV7JV43Izv4kOqPqYedeYrE1dP+DB8JBujtxOSflEqCGojXV0OrSHLEztLLFeUe5Nz6tR7CI8pmVyv63Jf6z3/AC+wx8sKnTNT5v348BrsK/CV5ZOTeGil0vECKnT2rJZi1RPONIi4IXclERFciIzMi4FsEZMHK3Kpg6uIjV30lI+A5xyr8pdPodP+I4dQRzuarRU4lRdUgy6XrO3Ah5MhfDUxxXJCKfiiPHhRHerU5T7oWkzMiI+kZ7C23Lu7rCwqL/xpkrEeoc7Q7dxt5KrksuIpGCYnujN+Qpij2OqRZtPkNobjzGloaTlT1lvYHUuON/OdAcdhVFxtzyn0hu8L1YpEPTc8/opVvyn37fULTg4uen5WLT7odUwo18cTI8NtvpyHCb6Pja/ssPTzDDcOntR2+ghpvL9hDzr8HQplcxJLbqkNH9jsk5rJ85azNJEf7qTPZvvf1+iJ7mm2sTSOL08d4yV5QoKi837+/iKGYrtizlO6mcVchXbC8cmkS5ny9Lcj8jeLag3nz0ymnUk5d/ydaXjMuNyJsz9g+ZGJ8STIeLEYsw3MXSqm05rR5UNWTKZnmyqLiW8jIysZGVyPcPrfOix5kd2HMbzx5ba2Xkq3KbWk0qI/WRj5H8p2B6pyf4kqeD6pnWujyHIqXHE7VttmZpWfipKkqPZ5wt00x3rZll/eHpLkW+EhS+UTSwvjtuLTMQLs3HezZIlRO2zLmOzTpn5p7FbyO+wuxvIch523M60earijwV/Ui7tg+Zjpfwe/vcejuQ/4U7lMbiYL5VJC5FPRZmLXFXW7GK9iRILabjZFszkeZJWuRluz6jo9+/G1xdT/AKXepmXNRtDn0swtoU9xsUeVvTaqFPcalxJCScbVHcJxt1BlcltqLYojLbsPdwuVgaJn6vsfgOCuT/V1Oh0OvSIbjTjchcd1CsyVN7DSfeR947lgvlTh1zJS8SOIakLUSW5GwkO92Yj7J+O4x5chz3Pm3OwNHTqs43k6zuGsW9qj1TVsON6epH6bS09JPh3l/Qhha9hrUzuN/wAu5XiKfAHKxMo+Sn1BxUun+ipXTaLjlM+Bbdh7/AdVNml1yH8aYfcRIju9pKVbUn6t6TLiRnY77An3J2871/Cep5OOj6XR2/5jnFWosinuLb00OtLSaXGXEkaFo4kpJ7DIyPd949Q1nDzchtbjf1s39ePsuOd13C+pn1I6PR7JWtx7/wDUZp+TytiHADkdt2oYTb1Y6E9ZT1XNxouOkZn0k/QO5kVyLZYiz2EcYVzBfyihtrqFM/4ykqVZaO9bBqPomXFO47cDHfKzhpyG5ziO51qOlmSo73tv7ttvZuHOcU4QcxBM55D0afWEfOKvkkbPOItx8LkXcR7hpzV4fU+G0w1jCh4wp6KhQ6hzhHZebVsdjrLelxG9J+srHwFgbo4CdJqFLrHxph+YuhYliJyyor21qWhN+G5xBkdzuWYj2kfEdFwhyjx8Sf2fVI/xVWGvLRXFXQs/SbM+0R7beu3AXidufJimvds1uCMtYBvBp0QyRpUnq17Bnpr2o4sWc93TzjNPudsaRGlZMTnm9P6gzkmZzxzTb7Hpel/kBWKk5MkfF8dzoIV0lJEqkU/3y/eNORo5S6X8454etQkVh+HR6e7MkOIaQ0k1KUq39RfRoWnH1HG/yHm3l85SfjSoLwfR5HydpXyxxO3MsjuSL+FyuLY685UyW4RtgOUPF7mMKwuQ3/dGlGmP9LvUZbrnb7LCsw1TecTNT37/ALxHajajaNMayjwm4cPU9P8A1K/cO7XGvF5OXIuoeJKhhtxDlPkZEZusZUm6F+z3Mht6JjOj1zJ1nMpa/m1dhR/RVtL7bDlb+pIkabbfb6I2mFMNNx20TJnlUKJSW1bMu47ikw5efHy28qnw5jiOeQ2ncnZUpP4BSWo8f5sQykuN/OCC4txz5xfoq6XaGemP6mP2SanN1Pk8P0ffcHaXE03EOfR9H8/yCafE7H8Sfoi6hwXJDjTcfz+0r8TExHFhkyTeV1SY/V6gmSpXN29MA1tx29Nvoean6QgP9ZncBmq6jJc/lP3+y4y64siqVBmnx+muQ5p5vRI95n6i2+z2C9qk9uPmbc8zpe23H7vsFhyY0rnHOMSSG+2nm7KvS4rP7LFcXRtuqXEbp8Nqnw28keOkm2/ZYjP1nbeJ6HPmxDde0+rb7AfhFqCjM9LXpt/XFNLc6xH8wsKi5/7RXtM6jmp0wDkVpxz9xXoi7htc3+bEWMxp+TFnFb+bAqeS245++Dec03Obx/DMFSn+b9X0M609r+ggJf8AqfvCNLnXHur6zsCLrCFVZ2m5p6nQ+j51w7Skc4yOOdhfS+sGlLLOO2442JTz/N4+m301hpx7m8fqxVvynPnHM/SDSd8Upl9xzynQ6WX2h9hX7nnCAlbjnofuh/W6tYaV2RIXqTEOegH46hXxHesX5/1vETEu/UR5wlUU17T6v+EQ2labn7wafd1JHWdvN94XFLrF/QSSvtE6Fhb5sIc0221uSOmj32BKnP2giLW3/wC0ToSC03Pmw4+5qN6f0vuDDRaef+UHIV+QaDRJ6wLSYZI9QG6v9X5l/v2ColNH2/qiO1p6i+x9JQUh1vU02+2tPSCFqbckLbbcAOkf6vw9QbaU3qL6vIjb9veArTbb0/fdYPMlHb8oAnxSb+L5HVo6biG/Za5BlbcdtxbbjiEIAfe06fqN/wDiC+3KdhSzJLbnlOh7+ILzDN4kNxyuUdtzJ5SZl/8AxZWMztY9hbfYOt/BKi9XiuoeY7IabT+4m+315isXGw4jWHG49UpWm4pfXTM2a9r6aStlPZ7SHoT4KJt/oPVXG3M6/jhxtSvqtt+3+gtf4Pa/Ff5v+najMPNuhkR0r03F+h5o5X0u1mboI1CGl/U/9oWS+wLbNpBLBiOZgJU4GzZa1AEruDSlBJqFTZx1xsQNfrLh99TfTFWy71n7vv6wVSJbghKcEpadRvygrjUCYSCebDqXWxEQQWR3BCSpQK/7MwjMQSpwEwUZuBlxPViRm8Al4wWV1zCyeDrmn+rEVSPnADxSNMPKcb/WCtNf1/4gzr/N9PtZgFybwSS29MVhPOBxDoCWh0NLeDBKDSwEk3Azzn9W4GVLcBpR+s7ACWCSkR3VBtLrn6wBJM7AlqDalAGdgUGCcb+cAIv2gQpf6wAhTYUhsETrf6wBL3bBdBkE5qeT7foiUknAh59vp9WDiu9Wr6YBknNRxYSpIdWbbYaN3UANJIJz+IWDSfWCoYUoIUYWo9RwJUkToI1ffKHl+T1AyotT/wC0HUm5p/aGg0au8BJ6gbNQNBiQASglSA2e8Ap7rGxGzEHy3hp1lsVASYXn8fvDaCAUemAcJwEbgZ1ur09PzgEuiYDwQowlxzTBJUJAB2MEDS5p/wAIAg0swtww0sxUEEqUACMriw9OEVwZHcIzeAIjHmtRrLTEcy4h9SgwtQBsJM7hQJQouSEGdgoz4BsFxmdwhRgzOwaNYjauijUG1qDbr2mCziNrVZzlEqnxPhOp1TUyc3jrcUr0SItp7NuzfsHzvqNRckSFyJnbWrMpWa+0+kr17TPuHvvlawbMxxht2h0+oLhLX84m9rK2KSq1rkZXIyvbwHmPEvwZsaR9VyG21NRt/u7hX2bCIkKIj2la23v7h19LkinlhmxzZb/A/wCTWPygY8+MKhD5xT6f0ld2c+PssPpNhjk9wPS4a+bx4kdC1ElxLew9m2x+G8fOT4PmKsYcidQl0uRQ5aETekpLjJtmk+BmdjuWzvHV5HK3jiqaunWNJLqjcUlu5Zb33b+B77+wdM9TSJYejZ7ll8pPJpguP8oqMRlSOj2ivs+8cj5QPhbYf01w8Nx1yPNSrLs2jyrOnyJnyiZMdd35lOKvtO5/mKtxGo31bgrfrb/6Jp01ftucU8s2KKw4v5QhpC+ylO3L/QYmq4/xQ5kcmVB3SzEpTe4vb3iGao8dtbjjgz2IKnHkR0N9PJ53qt77BwXyWv5dMVivxW+JqW31VQh/3SWnUSrx25i/P7RicTYebrlLdhuN9NacyVZeyadqVbO4xtcJVaPVKOuhzHOwrNHe8d5fdsEKXBcbc03G8npfgK19vdf5PKdRYmUOsKkaa2locyvcMrhW6RWtvOxkY6uhqPykYLXHcyLqERPa4pctsVctlj3HbvsG+VrCTbkf44bb6C7Nyk+HBe7eR8eBDBYCxNMwnXER5HTaQ4TbycxFnQZ2I7mZF47+A9Cs867ck14S6HyYY4qEeQinuOLaqdMcy9K5Z0FYjI++5ZSPwO/Ad6YqDdUhomN+f2k8UHxT7B555T6O5DkR+UTDba1oZtzxLdum3sso917bj7yt3De8nOOIdQjtOc4zxJacqvoLLZtLh3H3kVxExyja9fbOnQnDDZncPSE6foCvlTW47eo44KNdLilv6cnTcPoO9H2H+Q5zjWm6cyRHcz5EKX9l9lvWLlzEum3qN9hHS8VBvFb7dUpcKuR+mia2bbiv2idii/Cxd20cXURy1ZrjcJrzHN5i/p/1Gerkfq48xtzp7WXOj37Un695F7Bu8awuxIbGPJvnEeRH9NvMn1o2kOrp59sMsj2T8GjGH6Scm8eO45nkUpw4qultse0rlfYOyx3x4r+Chiz4rxRIw+45laqrPR4dYm5l6zMytbxHrdupaflHBvfJwvpSnuhqNPUDK06YYgz23MjjbnQFinTcF4nkpMcTCXW3G1tuNoyLSaVeox5X5eORz9E5DuLMLw1rokhRuSI7af7o4Z7TLZ5M9/0T8D2eqHWBFlstzI64cxtDrTqTSpLibkoj2GVj7xJ5fPhjGeIMLyEadQddiLV0U5jsor7SMvAu/j93ZsEYyp+MG4kiO401U4V3Gc25WzpJPbc0nxLgdjGX5d+R+RyfzF1ilw1y8LzVHm6JmcRZn2VHvsRn0T9niOP0up1DB9QamUuQtcfMSkq437j/AAD04vG4V5TWe733Q5cfEFL1PP7LzKlbWj2brbyPgfcINRpfM3PoekOa8lvKdHrjceoR3ENVBqyZDOaxOo3WPuvwMtxjuiW4eJKX8YU/pp7LzOwloPiRkW0rDivj4uqL8mGeW22GG29TP9YvwFrMpTkdzyfQ994jkltvybYy00cr5Y+TGPizDchyP0JcRs3GVZe0siM7H6+/fceb+Typ/oXjSlYgmdVzSYTMxKtmVtZm24R91iVf2D3DMab5mttxvOhaezs/MeLuW2iOUfGlTbb6DUtROKy7CupNlHbhcyHf095y0nFZx5scUtF4egsewm2+cdZkz3yqVu7r+29x5I0nI9Um09zP8lecZ6XmkVlIP7y9g9Wxp7eOOS+lVxxxGrIgobczK7D6Oiq/jdN/aPN+LKc5T8UO6jfQmxyczJ85aDse3dtLL9g5emj07zRvm+EWVhFzjI4JkeS55PUWhC05VJSrYqx32lx2gUlrUhyPTjuEr9w/y3BM0tNx3T8xWb2b/wAB6OOXjdXHHu39MpzdYo7Uhvz0mlXRvlNJ2Pd6xnq1htxv5vPn+iNTyXT48iHNp8jttKJ5vpdreSrerojR1ClNuC2+MuOrz3VKQ4255P3MW+CcfVTBcjmbmeRT5CuujufZcu4y/Ab2tYT1G1uNt58v27e4YOr4d03NP1+b2d/Aaxk2TSto1Z2Cl1aj4kj/ABhR5CPpM5iztH3GRcPEaTCsxz5Q25nz/R8No8vQpVYwvUETKXIW0tCs3GyvAy3Hx+0dp5MOUSHiSqRKPIyRKxLcRFjp3IkOOKJtCSue8zUREXExZxz08xeOD6B/BtojkPAf6QSG8kisOG5m9JpszQjbx3Gd9m8dCqjvzYfolJj4fw/T6HHbyNU+K3HSn6iSL8vtFZUne2Od9LhpwpEKiRvFc+Jb6tRwQ3jBohOjxN8NvB0P9MIWIOwuoQUZlbOkbajQdy4mRGm/HaQ9srHEvhUcnVQxxyd88ocNcip0RS5CWW9rjrBkWolBecosqVEW87GKRHu5GuT5k1enOQ3PofVFQtQ19aLU6z07+/sGRkJ6wd9Zcdo4us8hvwiq5yUOfEdYbdrGFZCusiZruxDPe5HUZllvvNFySZ7SsZ3HsSHUaPiijx8YYLqjVSpku+V5vcrZbKtO9C07jIyIyPZtsPm0N3yWcruL+SOrpl4ckJkRJSiTOpci6480t1jSW0l23LTtIyK+zYfJ1PR1y++nl0YOo49p8PflNd1PKdBaO0n1i5jyXGxi8BY7wvymUdFUw247Hlx+jKgyNkiIfctO01p7lFcrEe4aRL+m5pudBf3K8SP8h5MTavts7/baNtPEqTjfzg3uC+UGqYbmIkU9zoL6Lzauw6jgRl3lwMtpDkzD+n9QWDE3TcGm+SunryhV2h44hrkUdxDU1Cc0iGrffvLvI+BkXrIhWVugtuZ+ryZOipKk7U+B+F7mOA0HEkynyGpkOQtp1rpJUlWQ0n4Du2D+Uml4s0qfXHERKnlype3NvHuIlcEme+2727BJpgMQ4Y6t3Uj+afm+5kOZV/Czbmdxtvp9ru+8epKxQtTO2430/R/MhzbEuE3G87jbfQ9HKKzH2Q82VvD8OsR/ivEEfOhCuplN+VZPZY0qLaVrcN5bDHM8U4XqGH3GvjTPLhdqLVGdjjR8CXYjse4tuw/Ax6VrmG47m/tovlTl7hiZlOcj548iOl2OvouMqTnzEf3ez+gmJWYfDOL5DcdMesSESEdlMhPnF7N/qOxl4i+m1hv5txC0LSWVSVEZK9Vhmq/gaRS89Uwe4uRC+egq2raLf0O8i4Ee0uBnYVlOnc8j6kNzpoupxly9023nuvvOxnbYe8i3jaJ5OW+P7heS5+p84MdWK5zhxcOH9VSvy9+8wzU6nUHJC4/N+boR0cvGx+/ACBT2+g5p9PtfWGm2Wj1KpnYcGzpNO7Ar6ZA1HEdX0Po+O0altDcOGtzUyIQk8wrJtz/l0xh+gfJ/UJlP/vrqdGP0SPKajSk1b9yc1x4spzjkxxciQ5nddVqOKVtNRntMz9Z7R6X5fH5Fcw3WJDnkmmTSyn0LGRmr28R5qpfmEO7p6+x5vVW7tFCZ1HEej5w0JnqZI7ba1LX2UpECnQtNtGn01rV/ENrRqO3D+UOeVX6Q0mdPIy5BYcw+3T/lkzIuQvzeCNnDxGkPqwygwl1YrtyWvNvIKV1gnxo/Yc0/f/MQIi/lAuWz0+r88NqJbBamRttvp7BoYLLceOjUyav5CBTWObx+eOdBa75U/n7RMaVqf4hG0bOqUIc5zTbX7Q+tWmM3W5zjjnlMiEdrpWCEKqfziY5zdvprWokpTxVc93rHXKXBj0Olx6O32I7ZdLL2lntUZ91zuOdYDj/GmIESNPO1T7vOdG5Z9yC/P2DpbitTPqCZVtIm06nkxast6bf/AEivjJFk451aBVWEF9TemsMtnpg19Y4sIV+QJTWntSQj/Cn34i3Qpult6jnlXf5SEWnRG47fOHO35v0it+QpqzV9Rxem4j0elu3AJMuoanznT83dxDcZxxzq9POKFUz5QhvnH8PeLuKrTb1OwCNINRW3qafqSr13sX3jQQG3KXT+s7aO0nhwFJBiOSKpzhzsIVqK+kZCbWKn22/3e4Fogp6bzhzynv6gn5tHvtMRYklvp9XkEtogRMFJW4Ddc6tYjLc/9SgDebcb8mCNHIyur+uH1vN+/iIyFBDjmn+/0eiBoRf9WYS2v7v1npePvtEJe4OML6sTCNH3XA0Z9YjT/eDUlxvyfnr6SvYG0L/ViydJpPamf6HmhD6usX6OYMsq/V+erztwakeUXHbcz+d9hnuMDSW291YJp3UbEQluafWdvKHG3NNvU8wUNJKX+3/6QNRvU1NPp+kGFq+c+lmAUvq/KIz+aC2j+dxzJ1nnBVnPfvEJlzUc8p2Oj7Svs99xGHW1fJ0NuekjMrwvc/8ATifqBZOejc4p6NRz/ikK/lM/yEKWy35RvP8A+n7d1+BiXAcbkUua3prRzdxDyels32M/Xa1wxLlR229PU7XaVvPvuXeYDBYzkablEckR9JS3pLLbewzVdgzIzLdtyHxudh374J7zf6J4jj+e1XFqcT9dpux99jte3D2jzjjx1tttqZzjO7Hq0Z5tOyzTayNpRnc/prMz3cB2r4KlY5vUMS0Nzprdbjzu12jLM2q23gaS2e0Tfw9f8XPHK9J5/AR3PKhOv2Abj3WIHM+jMKVphxuVqA3k6grJBOR+sb9L7gF2l7UCk7hUx5uoJbT7emAm5jCD3hJvN6aAhT4Aln2xWZXNTyfQ/oLBx3UETP1gB/I5piIptvU6sSVr6sRlpANEVwZqEcnfmwZufwAJBK6sIS7+sbyCMcjq+rBc69YCUpYbcMNFJCVSAW2DiwwbgacdEfOQJOuKDKlAKMINQA23HA4bwhmdwNX9YI2JKpv7gNqS44In8ALPphsWGfx+8Gbojoc6vzACcbcE1C3ng0R/OBpbvWfugs+oAlqfCS3htvTb8m4FpkNgFEsGGzd6wNm/1gB1SQttAQh7rATT/WL9/wAQRsbrWoAUfq7++7aEOPabnV9sETrjnWOdsDZ51OoIRo0xIziM6fWAbKCkl/GGyUBm8ASQaAadwSrUAJYBLjYCF9sOLTqBlSARoSiCUp0wbiwgnm/4ASNZCKtYeckajn+INLAJJQJwwZJBZTEbCC3gKU4FGXAwlRCA0Z3ASYMyuEgDUYSSghwnPKAEfATsPKc6sMm6CUoJNIbC8/j94bUQPL4glKEKAkwDX3BCwBO1oenghaw2twJzEPM22KNQSrcEgGfExCYAz4mEAGYSagWJUoIUsBaghShErkkdgl1WmDNXeGnz1GxUMLVqA0qCQAWOhxSW3PKNo6AQ0QcV5MFVbJpVPc/4dH3W2+wYCr8lMORM55T5EiJn81KiMk+q/DjbxHSDSFZTEaHOmuSePp/KJkhfpdIizH4W7xyjlPVDwVMXDp8heRpOZzMq+XZcrns48CHpeoyG4cN2R6DZq+wrjwbytYskYoxBIjt/8Q5mVlVfKjNsLYW4+PqMdHT03vfhllnip6jylYgqFQ5nT3Heb5subeavEr3t7DFsVTqEiOjnEhfT9+Ip6VS26fH6xvoI7SvSMhXTcQc8kc3j9hHRHRxi3hhttIeMHKXk5uXWoUSs3qHX0yY+LKGjEEPt7Eym9nRP0i3WI732+A86x0Do3JViT4nrCIcxxa4kvqXE5e0R2IvVbgYzyY2mO+p7tHVKO3UI648jptL6Kk5b5i7vUY84Y8wjIw3WFt6edG16OrMRZ295o9ZcONh67qNM5nIW23kW0uym1J85Bls+zcMdj/BbeLKG6230JqOsjuJ3pcSR5S9R7SMuIrivw/ppkpyct5I8Wx6hH/Resda0631KlbSttukzPb6hU1OmzOSPEnN+n+j9Yc+TuK3Mueio9xfmXqHPazLqGF5mpzdcd1pzK83ltpOJ37N5Ee8r7B33C0+j8smB3cP1jJzjRJLnSuaTLsOJ3Hs6JmOn4d/qWERuNfbQUDFLlUhojuOda0n+IuBl4Bc5/nH0+kOP4fl1zBdYdwnXXP7TpqjSnN/xDR2NCivwMrmVitsMr3Ix1BNTjyIaJkfz+0nin2DHLTXePDSmSJ7T5R6qtuPDec7GRs/wFHyF4n/TjDeK8JuOLW7TJnPoPRMjU2XRUXHuLZ3GHcTVDm9HluanbSeX7LfaMZyCs/onyiRJjedESoXiykpTsUhwyLs3tct97GZWFfSrbHOzn7400eImecR1tuZM/wDh4GOdNr5vM+or8/zHb8dUP4vqEiO430Mx9Hdm47PXe9to4hW2HIczrPq+3h7+Ap02vDXN4TsN1VzCeOIlUj9BpEht5P0SM9v4H9o91MzG6hDaqDbmdEhsnk5fpFe3s3DwLVG+cU+PUG+muOokueo932HsHrPkHxN+kHJ/CbkOZ3YV46s3d5p343/Eb5onhyhjinjOnTI0tyO5qNjTUyuNudW50FjIKcCOc6bnVudMY0yzVtaOTqLLjbgbfi/ONjHUXE2m5zeR2BsI0ptxv6466X5sJrNVVWKTDrFPkU+oR0SI8hJtuNuJuSkHvIyHinll5IZnJnVFyI7a5GGqg4aWVK2nHWdrIUfDwM9+4e7nmW3PJjOYpwvS8UUeXQ6xD5xEltmy4nwPuPgZcD3kL1ma/wBE+585KPW6pg+sIqFPcWtCOknuWju9fgPXPJDyrN1CO1WKe4ha9jcqKpXaOxey5byO23aQ898rHJdVOTOsLo9QbdkUqWrNT5mzpd6FGWwlFuMuJWMuIxeHcU1jk/rCJEdzI06ktRPC1+7+m4aXxxlruGUX4eX0llx6fXKeiqUvI7HdTmcSlW1B+reQx0uBIhuL/l9QwPJByytuNtSG3M8d23Ok7/AjsXHfe3cQ7rOgw6pS0VSluasd1JKVl8337h596d3ZXJyc8c6zqxxflf5J5mJJnxpDb1XVsklTeaxqyju8yluR5H/VlDLjfb+qIx5JxTuFr0i8al5+5IqRVKPQ63gOuNrzxHOdR81vJuFZdrcCMiP2jEcq2HI9Ppfxo23qrhSCT2rZG1qJKrke/eRnt/AduxLEkUvHFMqn/Dy2zgyO5OexpP8AiJJHw2kMnyhUv4whzafI7EiO4z9pGV/YdhSbzGTcfaNbx6edaU7zKqafY1W1tqV4kXdu/wBAqc43zdpxz0TZV6y3fcdhCSpxuPHmOf3hq2pl9NJmlZW9ZB6r3ccdb9NJSG0p+0/6D0sPyeX1NOdGm5OajzPEETsZJaebuZu4y/rYdYlO6fVjgVKl6eRxvzFEpPr/AMjHdect1CGioN/OpJzpfSK/2kNMjyqdiMvrFXU6BHmN+T6a+kr7Put+Yf51/IHVS+r1HHBSGjmldwxzf6nZzcPsG/8Agb8mH6YfCQw5Icb1afhxLlcldG6LtJUlkj228qttRcbp8AiVHbkNr89Cx6o+AdyfR6HR8UY808i6nKbpcfMn5tos7hkfcanCI+80+AtF7Ojp45S9Rz3vk6/PGYmLF1U3e2M7JWD0tILx8RCcEt4xCeUIlKO5uFe+51nvvE54xWSlCo8qfCF+Dhg/FFYl4gw+5+j9VkK1HlMtkuNIMyuanGrllMzvdSTLhceScXcimNMPuajnMpEfMSUvNuGXaUSSMyUVyIzMuJ2H0jx/FbkQ+caef93u3F9lx525QaU5UKPUI+nndXHXp5bdu2YjL7Pu9Q556m+G/H6a+hS9d/byIjk+qjek5MkNNIdv2bmfRMiMuBEY6Pg/CtDo7dPqkeHqyMxajjm/bdOy9yLvuQKY/wA4o/OG+ghqQhxX1HC/rs9gsqAvnlLlx/PZVmb/AMQ6rZ5tRzY8da3Myp1UwfygVOZR6hIiSEONzI7jarGklpLMXcpNyMjSZGR7R6K5O+Vaj8oDaKPVObwq6hOZTOwkSuOdq59Ey4ovcuGweeMdx/lFCrn/AIuKuK4rxRZSSPxso/sFdRKk3R8SUqsSG87USU048lW5SCUWYj/duKenXLTv5YWzX6fN28PaKHHI/VudNGbKlW37D7jL1CQTumNhjbAPxPHarGH23ZdMkMlIejpTqOxEGnMSi3mtsiPdbMXC5bsAfV5XG3NWOtJKSpKr7+4y7RWsZGXj3DgmOHZ6se73QvIsv+MX9OqbjfzgxTb/AFiHBYRpTgmJS9EYF5WOrZo+JHFyIiOi3I+cZvuLvUVtu3aXiOgzYEOoR0OR3ESI7qczbze5X9D9Y8pQqhp/ODouCOUeZh9zTbc1Yi/KMudhW7b4H4jSPcpxaXEuC9TO5H6DvmqynZXgZFv9fq7hyyrwtOQuHMj83dR0lJV53ik9xke8to9JU2fR8WU/nlLczfrGVeUZPxLiW21+4ZPF2CafXIa48yPn9FSdi0+KVb7+ApaE7ecp9Kcjuakfoeb4KLuMj4jKV3BcOsOLqFHcRT6wi6u5Dp249x8LkOlYiotYwm5zesN84iLV1MrLYlX3JUW3Kr7j4bxQvQ48zrIfS/6T9W/8xFbLOMym3HJC6fXIaoVQa6Pchd/RO9iIz8TIwdNZ05HN5HQdzZW82wleBeNuBjqVcpFPrkfmdYb6bXRbkJ2Gj/LvI9h+A59XMPVSh/J6h8oj/Mym05yUguCk71FuO1yUW8jO1hvS8WYXxtNTqe3Hb1HG8n1gxV1uTHGqe3n0lqNx7uyJLd9thUUbE2nkp9YkZ0ZercSrPlR6RHbppLiZdJO4yF1UXY8ePqNyEO6qcqVJUVsh8SMt4OaY4uN8tzrcfA9Vcb6CFpy+G0j7vUQ874PpnPPlHmdlP9R2vl+qOng+XH/WqJP8xDmeE4jcelx/ptkr8/zHo4fg8jrp4w0MCJHji6jOtt9WKc3Q/DldYgWeLK+JfeIbjuo4JDpdWIafKCjJYUwtTP7mm41kCn6baJkxvsfar+oj4bpvV88kN/R6Xh9+z1B6u1D5ttzsdn7PAW0qhzKvqTENtuL9FKd3vYXsFfVo+qQ56ytzniHPQG7ojjciOj/D9waEmpuaba3NPp5Rgq3J1M/mdHL3De4gS43HV9BP5jm1a1JkjmfnyHCbSr62wj+0xEJh1DkxgOU/CaJDnlag4t5X1C6Kb/YZ+0agl6f1Aylj4vhx4bfkojaGfrZStf2ntFdJlfOCGcz3XbLgeN+3zgoWZXzn0RZoe6sAoyDkdnUc6xzoI6QYcc1HOrClPaba/wCYA/V6k4231fYR2RiHZDjjnlOh2v6iRWatqZ2+nw/dFShYtpda05GpMa8/pDW6enH0+h07dreMfRWXHJn2fefD7NvgNdKc5u3/ADewVA1m48NfprV5vgR7xQzpDjmTU+sJMqS5zf69+/iKt5/U/cT7QTpdQE/J+s9ITzdc+b8wVMGRqdXprziW4/8ANiJNG3Fuagktoc00aniIzig4hz5OtwQaOmnUEbV6z0wHZXVr1PP9ERo7gnZpMdf6sGxJc0+s6G/Lm7+AbdLq0AOytRtHY6CT+4SaNOuOOOI+r0vzBJkdZp+h+BkIxSW+hzjP01H2e4Ep9vUXp51ozfcBpOYc/fCVK6xf+L1hlEpttzq/PUau7Zv+7cCcfb/mL7/9fsA0kZ+31neFod6vT9NPSSInOPm9Pp5c3tLb95bQZvabf1/zIDSaT/bP0LK+tw/Ig0ousX1nQX72L2hlDnVoc6fo/wBQpMhtvO243nzpPL/X2bz8ANA11f0EZsvt/wBA+2/qN9X0+jm+3Z79wgrlfNudBebo9Hh3+2+wOx5XN29NuHn6JpSn6G8yK3dv7zBKdTXHHG5EOO303YrmXLsNRltuZ+siLb3iokS+cQ0SNTp5el3pMth2t4kLWkLc55Ect01qL+Yy3lxIy4cOIqpMDm7kiP2Mji8vqzHYj7r7NnABjMRxuec4huR9VqayuG5l3pQWZRHfYSSI/vsJPITjuRh/GlMqFQc0uuXT6grMZldZ5DPeZJLUSgy7iVfcYVX4upH6txCM9+knblsfaPhYttu8xzyqOt0fE6pEfNzKqt84bVmtlkNlkXfLssZEhRFvM0ncXj3dnX0l+F9voozUf1bnm5v6CWUvrBx/kaxr+kmE4jkhzPIjtlHezd6Syn9lt46QiSOWY424vraTFq7hflN1AS1tuCmTL98wkMym/wCAQuQ80424vrPOCmalIb2OOBx9bbmRwVzns/dAW6Kl9f8AiAXUf2YoDd03P/cEnM+bAXyKlqfQ/eBHL6wULUoOqmdYj2gjS9VKEVb7nznQEJUoIdc+oCNHyd/jCFn+0/8AaGiW3p+ksN522/fwBZKQ79QLNbfAV5L03OrBqXqfOAiU7V8QhxX1A3nBKUCpDjn7MNnvCg0r8gDiVAlpCAw6/qADNX+IIuQIiuFEkAw81p/vhKFB1zrA2SA4rQC5HzemHDcEN0+sA1erBKUT3+HohSF9v0RC1dMOE/8AwLBGkglR2/rgzWIi1ufX6QUT7fADSS0+B86I3OP/ALICH2/1gJT9TTc6vN+8AlWoIbkgJbf6zyn7oI0sMpBJlZwRFy22+s1F+iEqkfXBGk0zcMJWjTEdLvzYDjgGilOAid+oIpl1gM/2bgj5LHlqDPWamoFqb1AptsNBWcNmlwOLaAzEGgwoggPqCRAaIm94CwpRBJlwMAjIEKMOqIMqIARnxMIc3AAOpAMqWG1GHFJCDR1gAgWYgpSQjN4AFpIGZA9Xq9MN5iABSvmw2snAZuBo3ABhtROOfOBRncERcCAemwnL4gGdwQ8xqAQagFqEe/WAmDyzDagRncEZiJXgA2oGZ2BGdxVYg94acMKUoIM+JgEA0pAsYkIR1YJ2S2QUreBcwDO4tpBGQIWYWpQYWoVGfx5J5vhOpyPPRFdUn1kk7fePAtD/ALQqEiqOZ1rWrKnpesj+wi3bvtHvzF0bnlDlw/1rK21e0jLZ47R4OoDHM+cU9zoOxJjjLnHKtJmR/gY68M+xz5/MIWMqrzOHzOO5kWtXm77DLUx7rEdYJnKM65zyP9X32CghSOsQ4OulY4OaZdDiGLKG65HkIcb6C0KJSfYM7R52o3p/4hdx3RSYWh6DwdWv0oo7VPkdCQhvqXFecZb/AGesSUR3G3NNxtSMisqhy/BWIHIbfN28+dHSb47eP2jsDEhuuU/40j5OcI6LyfsK9hw5I4z/AA7KTyq45y78j7dYpa8aUeHq6TZJqUdtJdNsr9aXikvusOIYEr8jA+II8dtzqs2oy5sstB7Mu7u2Hs2D3lhGRHbcXDmNoejyOi4lW3Ye/Zxvu9o88/CN+D1+gdU+MKXHX+j9TeNyK9v5k6raSb7ySZ7PDYW0bYr77SpenfcNhWeT6n8vGC49Uw+4iPiWmN6kFW5azIrqjqMzIjuZEaduw7944/h6pzIbjsOoQ1xJcdw2ZkVzYtCyOyth+0/Z43G7+CxjWRR8SIw/VHMktCiSpKlHZ1BGRkpO217K37zIvAh6L+FB8G9zEFDRymYLp6Pj2OzmlMpTYpzRb0/8wiuZX2nuGm9RwV1vv9vFuNqnzyQzDj+RQnUzelwsfqMVNEechzGnNTJkcJWb0eGz1XMxMdS3I8o3kXtb6W9Cy3pMuFj33EHS5u51nuX+Y04arpk75itfxxh+mYg6GeQyTbysp2S4RER/bbiODcoFP021yNPp7P3dpl+ZFtHXcBVb445P6hS5HTXCVqNp42vZR+y99/4DG4npzcyG625k7PSVtvxIz9l7jhj/AIsjsr76Oc0ZznkN2G5kXzhPRzd/m/eOrfBfxC5Drk3DcjJ8oSakp3HnSe623ZsHGKbqU+Y7DkdB2O5l9nD7d41mHar+i+PKfXI/QRLUhSsyi4mWYtviQ79cqzDl8Tv9ns1Tv8gaWsRSnNyG0SG+mhaSUnjvK4S68POn9nUlZ/fMLSmYkkU9zymdHo5uHvxGd1xFdli1L2p8UzDsVJrsOoNo03On5yeP+fsFqZNuDhcSqSIbiHI7i0bvchvsN47bmOc3mdBezpe37e7+g68eXl8mM04peO8C0PHGH5GH65D1Y8hPRUnttL81ST4GW8j/AKmPBXKxya1zk/rjuH651sdfWU+YnYh5F7fuqIu0Vtm/cY+kCXG5DYxfKdyZ0PlIw3IodYb7fSZkJT047u3K4i+4yv6jK5GOil+P9Mb15vnVgrGVQwPXEfKFoazFmzbSVu9Y9hckHLjHp9Qj0uY5/ZlQSWmpW5B8S2FsIj3bD234WHlLlJ5NcQYTrEjC+IG9KbHTqQ5CU2blt32LSfAjsRGRndJ7D3kYosBYnmR6h8R1Dt9lKt2Uyv7bcd+/7rZMdbxuFKXmk6nw+olXpEOoQ0VCl9OO70ujvR+dhi5UVyO59o5v8H/l2kR8mF8SOaq/JpzbM5bvVmL2XK47rW6THqEP4wp7iHY7vSTlT2fs4d44clP2dlL8nL8QYdbqkdf1iV0u8rWP7i9owGMoLnQc7a+z2e/jxK/gOvvRZEdzTGDxnFc6bf8A9Tw3WP7y+8c1vHJtDyBiumuU/EFWp/mLcKUz0eDidtvAlEf2ivaTzyltSO27Hu25l7j7v6Dd8qVN5vUKZVPMWlyC5l3bbrQfrIyMiLxGHpSesl0/savWJT9/r2l9g78OTdImHFlxxEyqqKfN3Fx3MnaNP2cR2HB1Q+MMPtN6nTjqNn8DL7jHEFfI65Nb+kTiU8bW9fhu7zMdM5PZbnOHYf61snkp+rs+0y/Ad1vi8C9eF2umlzf98RlO9hzUD9Se1NL6piCpQ50pfPNOPqdNeTtJTvV78B9IORvCv6D8leH8PuN5JDUNEiV/z3emu/iRqtt7h8/+RTC/6ecrGGsL6edp2ciVK+jHZ6xy/gZJJPrUQ+mE53qxPh39HH+yiqL+p/EKZ5QnT3O2Kt9Qs7kZShGePiJBnwER1QrIiOq7YqpixYvmKeY4ITCgr7bcinvN6fmn7+9r944ZiBjTkOtudvMafx4kO5VBztji2J/75I1G8i0K/i/IcPVR3h0YnlibF5nMruH+n1SnW208U5F52/ZlMuJiRhSQ5zhbfmOs/eVvDuO3tE3lEjfF/KItzsIqcVuR++kjbX69hJ2f1FFSH+ZzGvQ1DbVw37PyHXj1NP7hzX9t2kxU05I5P3ZHQz0ec24rwQd0q+5RbbbiGVVT5FY5vS47mk7UJDUNtzghbyybSo/AjWRn6hvUxfjCHXaG5/8AfCKeXfvNB2/mSOc0yqyKfHhVBvOh2I4099U21EorF7Brgn2acHW+23J9J+V3luo+B6ejCeE3ES6q0y3Fceb2ts5UJTe/nHYtxHYu/YOLFV5FLp8eseVjy+lIjp3IWZ9JTZ3MiPiZbj+8Ytw+eTEVDtokJ1EqzbOkeYvxMxrpn/wuhtxvzej69/5EI9CLR7nnW/J5q33HhewpseoR0VCjyESGl+anv4lbZlMu49vr3iczI1Osb9z9Q43hKZWKXXENw5CGedvIbcS5c2lmarFmItu89h7y+4+uzGJkOYuHUIa4U1HmudhZemg9y0H3ltI7kZEOHJitit/D6Do+sr1dN/a0iT/1nQ9/vFtHqenk6z3MZWPK1Orc6C0eb6XiXeQnNv6f1P8ACM9ut07DOK5lHmImQ5mR1HnJ28D2HwMu8j2DtuGsa0vFjaI8jRiVNaSy8G3j+j6KvC5XHlaHP03Or7H3pGmptZcbyabi0L+lu+4aRPKqunoavYabkNuw5ENC0L8o24nYouJGR7yHB8bcmlUw24usYbbdkREJ6xnabjPfb00laxcSIdTwXyoc4bRS8SOLWhHRblJubiCLdm9Ittu8rcRtZtLjzG0OdBaFpzNvN7ll6+/wE6NvJMeo0+qNrjyMkd1af3FfaWw/AxDksabfM5kdEiIu3RV6/wAvtHZMeckEOoatQpbfN5eU1KSmxIdPv3bFbd+4z3kOPulVMPuLh1iO660hWXNlMjaM+BltMvwMrWMZrMRiLAum2uZR3OcR82plzZDQZecky2pUReeRXtsURltGKmP1yjtrc8q0hWZxKrI9Wa1ybM+Ciuhf0TMdwab7FQp8jO15yU/n4isq2H6XWG9SP8nkISeZvKV9u+ydyiPiRlY+6+0bVuymnZ5E5c6k3VMPobjuZs8pttTak2Wg824y4HYy42PeQoqe3pw0eZkSXa37iHXOU/kjcmNrcp9P1V5iUmOnzlp22aNR3O2/TUZmXmmewhyJten1bjeTJdPhs2Hs4GR7DIyuR7yHo48kTXs8L8j094jdfB5T4ciP9Yhzz8whurDkNf8AINHiTXi2khfVoc9MO0OmuVCR9BCukrZewQ1H55Hj9Z20krojQI06PD02+2vtfh672FdOeU56Rzdvm7fmWT2uH2DP1JxxzrGw49Ues8otf7oiuHqCyFdHU45IX6GUu177xs6C/p/uX8e77O8ZImdORs+sNLRNTT+m6o/v/LZ7BQlosU/3fU9NssqvWRfeMRhKn/GmOI7bjnQiJOU50bkokGWUr8Npp9hH4DX4te06XHb89bKFeF7kQqeTlhyO3VcQSMmdbhRW/qWzK9hHb7PAW/1RDcyJepn/AJvpf0Fa753oCNEnakjyiF9HN2uH3B+T7+0VZzWxUV7rNP0/yF2y7/hGZjqbbcW52+l/Ds+4WcB7/wCyoEaWkdfWL1P/ALW8V1Vnacd1vzNqU7g+t/8AV+5iirzznN0dvtdLN38AWiioNzUz/Q/Hj7Q9BTqeh6Iq0SOsX78RZ0n+DOr8/wDMXaNRRWG2/wB+yul7BNqr/Vrb9SVerYYOnobbbQKyrydPybefOoUR9mpr+nHQ4250MvZzbFCGytvyghzH9SHp9jf2u/vL+oZpkjUc09T930gS1NP8p1YfUWp84K6E8224tvU83MnL38LkF6rjkhDfT7XSUn8wExR/wZQlb2m3p+Z6PeA8nTDZuOafV+l2lfgAN1XViOS9MHJeERSwFmT3VoDLyer1PdIjHLAW9qR/8X5AI+p8o6zzOj2vf8dwfTuFchDmpqOdtfvcTXHux/D9lwTBZn1n+H8DsA4bjf8A6gxqOfwfntsJDj2pT0fTSebf6Vrbt+wvx8QWNyFOc4Q5H6CNna7uF9m7vDyH3JHzeRHa8d/2bdp+BbBFgK5w2rzMn+XHjY9nj4h5SurQ35mb+Etn3b7gjR/P839Isvr9Xee23dv7hK1W23PoIv2t23da++33n9oqyV8oX9BX49/iZF9lhIJ7UbX1nQ2/buL7eAJqKS6503G2+nlNWVW9OzbtL2XMrkRHbgENPOdVpudyvC/d6u4Kmtt6enzjtt5VKy8N5lfgRHa57zPYITS9NxDbnTRm6Xfbds8d1gTpbx3Ob5+s6bXZ45thmZEf4nwvbbtFjXGW3KpIcbcQtC0krq/NuWbYfHtbT77iuiSW5HV9Ds5VJVuWRcO+xcTLeYl1GdHbp9PmanTyri5eKiSZ7TtusWUtveQIUlXjtttob00dC/7vjbifAttivfgOW4xhOOQ3Y8On6S6IpuY30bIV2tRBHc8yshmZke87jp9VlOONr7aPNzcdm0jK/Hu7jMYWpuOamnHyIQ05mcSrp5kER5m7953PMfiLQtj+TcfBtxU3DkO0fU6EtKJDKfA9iyLad/MPwO5j0wiW242j6o8E4XrDmD8SR3IbmePHVrRelYlsGd8h+lbdf6JXHr/CWKo9YhtachC87ebMnYVj2lsPafs/oMcscZfUdDlrakV+2319P6na8A+cnsOG55oqkOdXqagdN35sYu5ZJnOOeUcXk+sYBSmxUnJ7s4JM364C0UrU9/8AIhHcMMtyQ6StQAy6pzoBSnv3/wDpDhtiJl03BOxMZf6sA1Oaf0xEc1Pf7/uCydccDYnmvTbRp/vd4bUv9YIan/2i+mHDW25+5535BsSzV9cAnAyRudAOEX84bRKTm/Zr/dASYaQoKU4IVOON9XqBjI3+rDpL6sMGfExO0wSsg0lhvU9+kHsxAJWJJGZNtiM671mm30PSDzhagjNF75QIGaQHT6sOKT1YimpzT6wFiFhr36QeI+rCFoARzac8p/ME5nA7k/aBCi0wDanAaFgGnUDd9MVDpq7wu/zgZSsLS4AkZtQJWWn84GTX3BOfUASGnW3G9Nz/AAgm1iKnygWo/wBwBMcd6vUCTf6vU1M4Il9WEKPT6sA6l36gCT029Rz0hFWoKQrUb+oJgTUuB0nBCbV1flAs3PriVdJandQMKcDOoCUsEHkuAZ/H7xGJ4HqfrBEh7OGzcDRrBEruEB9Tmp82EKCEhRGAI0hCkB1Kvm/PCF7gXNqQGjLgYcWQQaQBZPAMrIPBt5IBJHcJCjSCUf1ADKjCA4vUBAGzOwMj4kG8viEm6A9PBKlAs3rCFKHmN9CUsN5vWACy+IjaYgZGELBhKzETK4gk94IAzEBp4w2R8ApagCK4BSOAVnCSLgQC+IA83gEOLBp3BtzeAS47qCOp0KWYYy+IFRvp1G1+nt6Q8ZcrOGHMJ8pE1ttvJErfy6OrYRZy2OJLxvttxI7j2ekcz5buTX9OMP6lP6qpwlc4huZblqEVjSfgrcfdsMa4r8e0q5KcoeL+UGmuSIbUxvprQos30Ssd/wAhz2PK0x2VZ88bXHmR1tOoUbbzKk7WnC2Gk/bu2jleKMOOUuZqN9NpfvvHpYpjw4L1+02n1D38OI1VNqWp1Y5qzJcb+gLqFVux/MNb02rydYo9R5vIQ43+6Ol4bxLMoeSoNt6rOXMpObtFb2jgVNrbfQ6xHBQ1y8bufEa6e3k1Vpy5uKe8cuTA2pk4vUUB2PMjx65S3M7UjpJ47S3l4GRjukTCtL5VOS92l1yHziOts23OjtRstm77ke248J8iPKVIw/WP0frDi10qartK2my56W7cd7H7B9Dfg816HDkO0uQaFJkfYtBlsNO657rlY7kY5aUmt9N5vuvJ84OVLk8xJyP40RDkZ2pERwnoMpKehIbLcZGewzIrlv4HfcPoZ8Gflzw3ywcn6KfWNJE2O2huUyrYaVlcsxFwue0tnEhYfCr+DfR+UjA8iRTG0c5j53ornFldr9FRbcitxlfjctpEPnJh7EmNORvGCHJEeXEmwnsshKUqyLsfnJIj2GVrHtI9hlsO5dfCfvyrW/LvXw7L8K/kC/QvEi8WYXj/ANn1VxanI6U7FOJI1Hl7sybmRbLGRlxuPNKmm5kNpz009X/Q/UPWGL+XuPy4Uen0uPHW18XuIkSEqSW8isRcT4qvYrWttHkujSG/jip4XkZGVoeN6Lm2bb7t+4yse7iQmk8u1lbx9tZyOVJuHiRdPmN9VLbOO4lXcrYdv6ixxDSXKfMlw5Df93cW33Zi4H7SMjFBQ3248zU08jrSvwMrpPaXsPiOn4oS3WIcSuNt/wB7jlqZd+oiyV7r95escnUV78m2Lw81Yoj8zrjUxv8A4hOm56y2fhYTHWvjCj/SiKJxOXuVvt3WMxP5QoHVq9NCieTlvw2GXrMj+4VmG5XOHER3PnUm39v+Y2x25REsr14y9M8mGI/jjBcKQ4502k6Kult2EVvs2kNGckca5Gqm5DkTcPudBGXM2n1X22t99y9Q6imQMc8cb7bY57LJUgNG6ISpAjnLGK6z1w2mU435Nz+YV6pISb4ttOm/wxj6RT3ER5nTZ2dpXZ9RjqlNqceqR0SI7mdC/V99h5rKSLmhYzqFDkIcjufWSrcodGPP9SynG6RywcktH5UMNu0+RkjzWrvQZiU9OO7bZ3GZHuMuJeoh8+ceYHrmH8QSIdQhriVimOZXm0p2PII+itB22kZbj4kPo7hfHFLxA3p6iESNmZtSi6W+xlc+Nj2DLct3IxT+VSjrdjuIiV2ElaoMzKR5t56bnFSDPxuW8t1j68d9f0wvTbxlCmuOR2qpHkLzrTmzbsqyKx+oyPb4D0tyB8vjdUb/AEbrEhC5sfouNq+eQRbFpLvttMvAeRapV6pguuTcP4kpbseREc05EdxVjaXaxmXAyMiuRlsMhlp/KA5T65HrmH3Fx5EdwnM2Yt5FaxW3EJvi9SOylb8X1QrUOO5HTMh5Fx1pzJUnbl+zeR9w5ziqHziH1nQ6Pt79nt7xlPg8cv0PHFD06g5kkR7c6ZV3Hs1UFwSe4y4GV+I65iLD7cyGtyO5naeT1ak+aZ7tuwedlxzXcO3HeJeSOVekc4w/Nbjt9bHtIby97ar7u+231Dir7+nVI9Qb7C/8jL7lGPS2LoTbkh1tzP07pUlXjdKk791uP9B5wrNNcjtzYfn0940p9STJRezKr7hfpr9uKvUR32o8YROZ1SPMbb6C7pzelxsNNhifzOoQpnoKJKvUorfmKjECPjDDfOO2tqyvs6J+vZt9YYocnnFLRpudNro/Z9o9Onuo8HrKcbbdmmF8oR1axDeR1iwzh6vw6xHQ3qZJaEknKrztm8vfeLCYzqNokfxe/gM9fuxiHpD4C+C23MSYl5QJDaMlPjt0eKrKXlHDJx0779hJaIvBRj1lU3hzn4MeEf0P5F6I3IbRzusJXVpHRsfXHmbSd9t0tkgj9Q2tReEvXxU4UiFXLX1ggOKD7yxEUYNTTixEdUHnFCHIUIkRZC+2KSUvqxZyXRSzV9sVsmFJU3O2OcYzo0iZ/aEdzpoSanEp3mRbzL1DeVN3tjNyJGm4j2pUlXnX2fmMMlecNKTx7vL/ACyU1xyRR6hDbWtcdxcd7T81tREdzM+BGm3tHO1wpDchepkR0iUlSt19hnu8do9I4qoEeZ8YQ3Ohn1E5fYZEf4H6x5uT/c/ptPG2pPiRmlX2GK9Nafj+yM9f9mublyJjjXxX5VbJtpVmtmM/HcVj2jGnFcjtyKfIbyOsqW2pP00nt/D8BrcPSW26f1fbjvF4bPZwFNX29PFk30JdpCf3y6Xr27B04Z42mrg6uOVHXeTia5WMF0pztux0rjuf/TUZbfG1jHVFRv8Ad9fV9NH820hxf4OsznEesUNzttSESm0q32WWVRbe40kftHdHGv7LW25+rNX2GN9vnMvzcecU43IXIbb8k9mSn6p3IvuHrXlAYw/iDA9Mccbz87S3KjvNqs4yakEeZtV7ke3duPaRkZDyubXyiQ39LN9o3OEuVSO3Q04PxJM0moST5jIVuQW0zQreZEW23DgMc9eUO/8AGdRGK8xZMXJkQ5CIdYcRqrVljzEpyIePu7kr707jvs7hYszOs5vI6C19lW4levuP1ivqSW6hHW25pSI8hPgttRezd38D2bLCmZqEyjuc3qGrLg9lt7abjJbrObDNaS9IrqLj3jzrY7Q+kx5638tolzT6wWcWd2BmY05tttDmpqx1p6Kk2PZ6y3kXeQsUOdXqNudDzVCIls2tPqemOi4K5R5lDyR3PlcJflGXFH9qT3pMcUiTvEXUKoafzg0iR6mhy6XiCn88pbmq0vtJV5Rq/BRd3iMXjXk/p9Yj6jnVSEJytvJsZp8DLzi8DuRcBznDGLZlDmImU+RorR2st7K8DK/SL1kO0YcxbS8WNoj9CPN/U+Ys7bTQZ8fD+omVPi8w1vDtUwfVHW5Efm+qk9PL5B4910K/FJncrkduIjFIbmNo/wCHmteanj32PiR9w9PYmwpDrEN2HMhoda85Kk9m263EjLvLcOC445NplHzyI+eRCQroqUnptbfO3nbxLYXHeI+l1CtVPrDa4dQ0lrX0eknYu3A7fcZHcj3GQ4vys8iTdQcdrFL+TzcubnCk3JdisknyTe+zYTxFmSRFmIyIdQLUj9XM7C/nOKfX4dxkJbUlxv8AvGd1r0t5p9Xd6yGlZmrK1eUcXh6pQahR5jtLrENceW12m1KI9h7lJUVyUky2kojse2+0rEmI51iB6n5QOSql4sjr04aF71N6aiQbRmW1TZ2PKZ2saTLKo7XIt481YgwfWMFzNOoNrdiamVLyWzLp+ior9BfGxnY95GZDtx5Yl4vW/jv98Ta0Nz+y47noJy/YZ7Q1U5fzgYwzKbkYfQ425nQhw2/FO29j/qI1Uccb6voDd89fHxtxsbVM6zz+mrMJ9MW5IcQ36av4RmSk8dQXNFd+UI6zsKIEcFrJYcbD9OmuNuI7fop9Yly2tRtbn0cyRAgtOc4jt6a87rxJypSZmrpFciIt524CJZ+Wmx0/zeO1p9NemSVfRKxX+8NYdp9UqGD4VPo8NcuXUFOOJbbbvlu4pJH3EVkle+wh0iFyGVjGEznmIHF0ylfRtrvF3pI+yR+O0h2fDWHaHg+ntUehw0R47TZNp9NVvSVvM9pn6zGGTPFe0PS6X8dfL7r9oYDky5D28Px2qpjBxqXUMqFJhtqM2mTItuY/OO/sIbLE3J5hvEjfWR+aSO0l6PYjSdzOx7DJReB+y2wy0RzdPq2whyUOf1rPa/Q4a04aeecUck2LMPtyHI7fxnE/XR+3kM/ObPbcuJlcvwGZprzjflM6PNUlST391h6enTm22+s97l/qPNPKi98R40Xp+SlsokNp437KiO3HcfiOnHfk8Trehph99DxvCrr6vkep5nnZfWA1UNRtOn7/AI9/4iLUpHyNbfbXm7P2f5jXTztMzHdc1NNzpr/qY0lHZ6xDn0el799xmWyb5xqeejpfeNJQF/KEanomr3+4To02ERxz9Z2EmKerSOr/ANPG27xFmh5tttfV9tPR7twzlQXqfQFSER6RqNrj/S/h9QRATzeYy459VPr/AKiJn+UdX45hZl1fWfvdkuiYLLNtxuPI1NMWtPcbcc8mvtDNy5Wm21Ibc6aO0kaWjH8nac9NPaSAXOe6zTb9HNmEbU+T9YHZq23JC22/M6IYcPTbCYRpAW/qOfQQEkep+4IzbnWL+go+0Jcc29Rf0/f8gNFKW3qI1Pc/c/uB6jemttv0hGWrrNTsb8qfAj3+3eHbdjsdrpAkh9pzU6vP9IIZW451fY3qT0vAtv2h95XV9X5/4CChvTb+mhXS/C2/j6gEg3m+k225/CnsmAy71a9RzIv2lt3H/T2CMZamT6d82XwLZ92wLUeo3p+fmzZuO0ve4uFoVpyF6nh+9bd/QiE5tTbjiHPM+l3eNhAf03NJvT7Ha71ff7kHWl/q/P7P0RRaDiT03NP0/ssXf+Nz9QejuttuLj+Yuys2/bwIvX9xWEfrPKdBC/fZ4kR7r7wy4Tjmdtzp9LL3H37+7YZmfhYgSuXUtuN6f72XfsvbN3bDLYXExTS+rbd+g5l9ii3EffcjMzPcR2FoRtyG0SG+gtCcuX8Tt+HcW/eK+bHb6bjnTQ7bN0rZrX6KrbklvMyLaewA5DekNuajfTW6klN5uxkSe8/AuBcTGkdgtzKXLbj+YkpTKdl0mlJEojPiZntP/IY6JJ5xk8qhaFGllKtp2LcZkRbzLcXDfxGvoM75tzJ2TSnLvsdyv42PaXiAzExxtxvnDjnQX2lZdqdlz2ewY6tqb05HyfIhasqk7L5NpmWz2qM/GwvJciQ3Mlw3OqRqHl6XmX7/AGfcKKZDccb0/Qz5U8FFvyd9z3md+FhaFY8sVUSkSG9SHH62mXUylPntecjZ4bvGw6LyQYsmf3duQvIi2jmv2FWsW3u2lfeViGBeS5DkIqGovI1fMnL2iuRXO3DuL2i0wW+3R8UIj9BEd1WVtSlbMi7KTu32URl3bSCY5Q9Xor8bvYVEk88jo6zPnSSuG7fwF420Mlgia3Iho6z0PN4H7T47LeA3Tbf6scb6CJQltBhTPWC45v1fkw2qHqdZ005FAnauTuCjO4kuRfnPP7IBRvYCRJe6sMvnqdYHMumF6PV+U7YnQjZtQJI9NtfprT/CHm0afVhp1H+INBgjsHG3/qAzbcCFMiBKZkdZ9cSFq7P0BXGemJSn+wAkkoHfUEY5DYUl/rAEuzjYQZ3CFv8AWfQDep2NQA6ncGiUELWAkhaoNSwDT1moDSnUyALMApbjYirV1iwpSQFNfrPPAR/m9T0w6DytdwQ4TYBX7gS4zqfNgzPsAL3gGXGwwqLqCVm+bBnp9ERsREtAtMSFI+c8wEIURjK4Sn8w+6QbyeALQQZgs3gCUYQau8En0OAjUGQWt1mmJgOLMEl1wJdUGM5BsTtQL1nG2/M6f8oh5urX77wSNTT09TOJEknfqAlKDOUg2CspBrChFzeoLSoRtB5RhBqBZv2oLMQgLJbnEJz9YsEncEuIbBcDdCkLDKiBI4AH1uBo3Aky4GCVuAOE7++AcjUDINCARJa3Ww2ToAbXuBU4ag2tQM1hCjBchZhC2m3AQc1AHpTP4ABklheceY6ZGZ3BBBuAs3gKIKMwgA1d4bN0AFONthBuBOQwZFwIFwBkVwQABRnYEreCBZiAGGlg1rDS3ADKgnKQPP4gADSQJwtTq3ApJgjO4Dg3LRyNOVCQ9ijCcdCJqEmp5tOwpCC3ErgSivsO+3cY8+Tqc3UG10+ZHWh1CjS424my0L7jI9x3+0e83y1G1tjl3KRyP0fFmeoQ/kk3zZDadqiLclVi6RF47Rviy8bd2WTFz8PCdfwlMp8hbkdta2vwIZ09Rvqx6OxTg6uYTcXHxBDztL6POG0mba9+8zLo7t33mMJVsG0+odZH6H1eP2935j0qZ4ny4r45q51FnyI//SLeNVguZg6oR+sbbzoQr+oi/FExvq+brR+6Y27KaXsKsONuajfmdkeo+QLltccjtYfqEzRlx+lDezcS8zfs3bLbx5IQw4382LWlSZlPkIkR3FtKQrNmT3lu+8YZMfLvHlpTJNJfX/kW5bPjyQnC+JOnzi+VStyrna1vbu47QrlY+Dhg/FMhdUdobM2Kq6szex5i57ci0mR2IzvYj2bbDx/yE8rzdYjxI8hzSrEXpNuKVbVy7bXvvLZv339g9x8kvKa3Wc7cxzor8olXzS77y27j49x+0Zc5v7J8t+PCOdPDz5Vvg3fo/T3pGB6gt3J0uZzLLJZcUpXa6TtsK9yva/ePFPLZyaTKHUP0ww/HkNaTxpkM5TJcVwt6VeBne3cVttrD7H4kwa3MbXUKXkQ72lN+a76u4z9zHm7li5HW8UR5FYo8NCKmhJtyoqk9CWgt6FlbYorbD9gwtzw33bw0pemWHzep1VbxRH55Hb/tBq3Oo+byyCLhcisZd+zuMdWwNN/STB8in6md2IrnDfA1EXRMjLgewrlwOw5hyq4Amcm9Y/SChtyEUrW01ZrkuK5fa25usVy2Ge/jvGn5I8Uw5FcRIb6CJaTbnMq2b9huoK9jMi3lvMi3bBfLEZcfOiK+y2mfx3C1I6+r7Cs2X0t+b7hzCAbkeRp+g4afs4jvGPaLzeoTYbjfnH6tl/8AI/aQ4XNa5vUFt+vw3bPHgMenmNcVs0fbouHZ/M6xT6w3870XOlx3GOtpqLf/AFew9o4fhlfPKeuP57XWJ+07n47eA6VSZrkilx5H0cqvZ/kL5Y5QjHLRPTg0UlwQCV3B1tY43RVYaxhxDgioMPJMA4owk1AJ3AjKwjYONJmQ5DUiO4pC2lZuiq24dhwXypR5GSn1hzp+a99vauZ7PEhxwKQrTc1Bpjy2orNIs2nwmPg70/low/8AHmG+btYop7Z81e+bltltNhwyvv3JUZdE7bLXIfPSr4PqlHcd+NIbsd1p448hlxNnGXEnbIsr2I73K5bDte9juf0Swfyi1Cj5Icz5RH9FSr5d+472L7PaKbl15HqPysUuRjTB7bS6whn5VDTYufNkVsh23OFboq47j4D1cGeLdnJkxf8A5eN+SfEszBdcj1iG5k0lZXEp3KR3KLu27b7dhD6Ccm2OY7lHhVBxxDtKm2bzJ6ZR3SO1jMz7J7yPiQ+eLUGRhusI1G+qWo2+sTY7EdlIWk7WUW4yPaXcPRXIPyiN4bkIodU63DlYUTLmbabKzLYR9x3PYfEjLwDqcfP3wpinj2l0zlWosen4gkc3bzx5CucMqzFbIvpGW61iPMXqHmnHlN5niR3q+qmxSc/fRdKvtIy2eA9X46osyHH03HOdwsvyV7YeZs9pFffs+z7x525UKc5zePUG/wDhHOkn6CzJJ/Zs2FvsPMxzwu7rRujkNPU38XyIcjoaWf8ACxn9oz+D5bkeoS6W5283R+4adqPzeqSIf/iP8diSf3p48TGRrCHKPiRqQ51S8xJc/Mexgl43V4+Ucl5J55T6giZDcW0tnztvrL2DsPJVUG+UzFFEwPqZKhWJjcPwUV7uK42NLaVqsfAvAYbCtJh4gxAinyOxU462W1JVucsRp/D7B6P+BnyP0/8A/eAdxZ0FowfRXHtPeSZkhRsIWR8DNsn9neZns2XveY8fbPpqc4296m3Hp8Nqnw28keO2TLKfRQgiSkvYREM9MdFzUn+r+0Z2QsZPR2iPGIzhh5wxGeMEo7qhCkLEl0xAkuCgrpjgo5rwtJK+2KCouaYJhSVBXb9oydaf0/nPfYNHPe6wY3ETvVr8zo/gKSvCmrSOcSOcN+ekv3h5oxfGcpeMMR0vT7bxTG+jboOFm+y9x6PZmNyIaHO3kV779veOL8skDm+NKVUNPoVOC5HUrZ0ltqzJ9WxZ77HY/Ac9O2Rpk91Gbwu/zhx2P+tZJX4Ff2XISsax/wDueqf+IbNlX0T7RfYZmM9hiXzeRCkOOdtS46vw2/YNPiRLkzDb3/yT2on6h7f+o/sHXP8AkiXFeOdJhY8iM1un8qkSO5k0qrHcZyq2dPLmTu43Tu8R6ifb+Trb0+22v7yM7DxfSqr8R1yiYgb7cKQ097En0vtIz+we01u6jeo252+knjsMtlvtHQ+a6ivGzlfNv7Qd/h4cBkK2hxtt76Cj8733dw3khLfxo9Hb+mn6p+37BisRI6xcfU/1Lj3CYc3LiwisSVyjuI+L6pIjo9FLh22eF/EwT2P8YONrbcrkhaPR9L1iPWI7mp9T0RTpPrA4Vb0z5PqXsSqUT4npdErmF46FtS6XGkSIObYpam05ltmfZMz3pPYe/eIlNqTcxvnlP7HZUypNjQfHYfZPwML5Mar8eckeF3Pnaey5BcTmvsQszQffa2zbt3BdRobnPPjCl5GZeU83BDvcSrce4/tHl58XG3Z9T0nUc6RtYtPNyPJiWxLcbGagVFuQ472GpbSibebUou3vyqsfEtx8S3C1amNufQX5yfR/qXiMIni7o9zVQ5+nkGhptdcbcQ425kXmLwP3IYFiTpixjShpEj0dhDlIj1Btqn1xzp5SSmRl7OzcvbtLeVy9o01UorchvzFoWnN3kovDgfqHmul1XT6zU6ftI/xHS8H8pUil5Icz5RCXbM2rejvNB7iPw3CVPCixpyXeVmUeP36kf82+Ps+/gOVzIMyhuL1G+qzZVJ8faWwx6+zUuuQ0VCnyEOx126Sd5eCi4W+wxgcYYFj1TO4220h36t0L7s327y2l4idjz3EktuZ3I7n1m1XI/H1iHVsKUPFlPdhzI6NV1OmrM3clFwJZGfSK+2x7SPaR3IjGmxBgaRT5C3I7a2ltfNq87xSZby4l3inj1DrObzOqkI6KXFbEKse4+4/9BBZ5gx1yX4k5M6g7UKG267CXdTje1wtNJnc9m1SCvtV2k8SttPNHW49Yb1G+gvL0m/zI+JD209Fh1yOul1iOheeykpVsO5blJUW0jLgZHcvtHnblg5ApFL1cSYT6bWbM4luxFfjdOwkn4lZHeST39eLP/rZ5vVfjqdR7q+XHXldsW9EmabiNT39gz+u424uHUG1tS0K01JUm2Y/yPwPfssHIbzjcj0/rbPcx2Rbl4fPZ+ntitwvHd3XA2C65jhxbdHbRzdry0hzyaPo+J7N1y2WvvId9wRyUYbwfkmc3RLqeUlKkPWPKZb9MrWSXiRX3bTFHyT4hwvS+SPDkz4wiU+Po5ZClKK65ZGo3CMr3MzP7rCra5b5EzFiIcOn/ANjounMpJk6oiLtEd7Ft25d9t458k3v2jw9HpsWDp4ib+ZdjemNt5xRyJoNqqN1CPzhvpoX2VJ3KLvLjtFfIV29o47PZialHV5DflHOh9/iCOq6n/uFTJMNl1YKzO0uo1Hq0ez8xwbl0f/tyjyOwvm7nS9S02L17fsHYZRuOeUHE+XB3UrFKj6fkorjifpZlkX3GRfaOnB8nl9f3pKmhVDq/7x3eHuQkynerX6eX8Rm4b3V6fp/YLVT3VjseCiME5qeTGmobbmoj62X7twzqD6z6A0NJ8o036/6iJlEtAt7Tj6foCgmudYsTn3e31n73vcVMtbYqrVXSZfWO6fmfiLOHKbkNo6vped0u14iidPrF/TULOklpt/u5vvBdarabc8p2+yNNRf7m0230NK+b6RcBnCR850BpaItzU0/on5v23BWRyE/OemK99zt+z/MTqq5p/X9oqnHerBCknv6cjyi/wFhFcb09T6Pm9/D8RU1lTfzfv6hIoLzenpuNoWvar2cfsFoTpPWj/F93vcgHV/x/5/kQYN1xtzT9/wCgUpfYc9eb6Xd79wlYuK85prb8xajy+/sv7Qai6xHodpXqKxf5hlPk16fbRZX5fgFu+U+pf791xWQ067p+TyZFp6PHidvaRlcPEpxxv66S6Xpbb3+3f37O4MLQ22HojLbfyfTyo2pTl84vUezZu9hmfcIRogl/x+aHoi29Pya86+klX3GX537hDJ3Tkaep0PusFF5n1iT9/wCAJT7ttuI1M+Rfo+B+HHuEd4tTPqel6OzvLZ3F953Es0NufNozo7XDj3/0EVxTjkheo32+zwzeHvwAS6U7ziPp6a9XYrpb9+0j8bWMz9gkVNtvm69PJ0E5e/1F69oqoslxtzymReYv8/XxO19p7OBi1W2455PP079HxPh7ePABn2ucNuamotGRResztuI+KuJnutsE6nPabbUiPIz7uluLIe8/yLxFZNS5HmeUWvOk/O4Fv9RF37A/T3G3HFx9ToLSX7pl2dlt/cXftATsWU1v4wRWI+dDUtJeBJO3SSaeG65nwzCkkN6jen5iOl4qIz3F4qOxEfd4DYaXxpS5cdtxGdpRqTmseUlWuX2kVz27DMYrO251jjnQQk8yt+/gReJbCPgV+8WhXTN1xiPzhfYdWu6uim5X2EfsTe3iZkM660423qaeSbCcNxvv09h28TIyuNXVXm9Pq9LOhRKUlO5Nuygr2MyLtGZltMhlpT7bcjnnbWhK+j6RHw9ol0Ybcbbh6X5GMTt1ilx3HHEZ9Mkq6RGdiLafjbcfEjHbqa7qNo8weL+SOvfo/iB2l6i0NSE6zPHKhR7SIuNjPcW+99trl6tw/VW5sNDn0e1w2e/iObJTUvp8F+dNtskgG22+n9MQWJXViY3I6pAzak6Lf0wytnT6wTCU30wRJ6vTFhXqQFE3+zEtDLYbcRpuAuhqa6zyYZU1qCW63+06AbJvrAENaAgiEt5Ib0/UFhEdJvUQDD6mmwwaO4VDa1BTLmm5qfRBLaDQB/nP86gNbsdZ2Pcgxk8AkysK7EtLmoFajneImbTb1NT+EOE63po1OhnE7EpLvVhK39QRUrCVf+4SJTTvvuC5K9P34CGStPI2FyFudDUyCdgyU2A4eoGDXph5nrBINpGoHUI6zT+iEFpt9WAXVuIcEaRslTYIy/Vh1wJSQaSSC02wFECT+QhQ2tIZVvEw0BtaWxOhDNoGSA/l/jA09Rxf1QhdFNsBTIfNASJDKiCEs6geNP7MEktP/wC0I0GTZcbAIrh14wx1gfFXYgCMLvqBs1BtAwFfkCS4AahABFYOWMN3IOEptz5wFxBKwgz6zYFLUAQrcCLeDUsJzesAsAER3BG6CJGoglLmmGluOAs5gqcNYbNwAzsG1qAKzhOb1BOYwZbgXJACrED6HgIHo8kgwR7gnP4jzNuglW8EAageUxVOjd3HAFICwhRgsSAAAAAAAQtQBRnYNrUCUsNqMAlRhtagtYZUYFQQkLBJBmXAwWEZ2ANQSow0pwOQJZhq5Bw94Qr8gFZU6RT6hDXHkR0LQvzVJuX2HsHJMV8iNDmOOzKPnhOq6StG1ln4kZWLb3EWziO0LNsVUtGp/h9gtF7VVmkW8vK9d5NMWUdxfyePNa29JvYuxH3Hcr+0hj5LLkNz5ZT3WvrN7PXs2D11UoLcjyjef90Y+rYVjzG1tuNo+l9IvaW/1Dor1XHswnp/2ecGV0v9Y1+f5BwpNPj/AKrP7P6jd13kwjuZ2220Z9mVWUrJ7+FzGaf5J9RzU1F5Mvm24b9v5DeOop+7P0ZRoGMI+H5CJkOY00tFlZkqIjv3kZHv8Nx8dw9P8hXLzT6xIQ3HqCEVOOktRvNsWR8SK9zM+Pj7R5cXyP8A/wAwtaPRzF/QS6BgWZheqNVSlzHWXWlEpKkqtuO/Dfx8DuYztenyie7SlLw+xHJvyjQsQ09pDkhHBPig7bj8Bb4uwu3MbXVKe2jnCU9Yng6X9e4x4f5GeVaZHcRzhzrkW1m82xRbr7yLf3breI9n4B5QKfWKexnfRpLslKs3YM+B7d3cfDcN8WSnUU4W8scmO2K3OjzTy68ilPxhDl1il0tl2XIb050NSehKbttIy2WWRbj38DHzmxdhSscieMI9UhuOu0Rcr5PIUk88VeYiNhwtxKK9ivYz9h3+2mM8Kl1tYp6On882lPa7zK3HiPJfwjeQ2l4sodQrEOG1I5w2fPouXbIsWxxHouJMrke893AhzcbdPfjPh0UtGaN/bzBid6PiSj0zFkfJ/aEfM5l2lqJOyu/w38LDg+MoHN5C5Gnk6XS9p+s+A7Vyf4fqFHwnUMF1RxbvxY8UqG4pPaQd0rK3Az6JmR7SO457jOm/J3dRvOv7953+4YY/ZkltMcqfyyeFqhzOoI1OxmJKvUrYf5Dq2H+rckQ/M8on2H/QcSjP83kNOeahWVSfAyMvu2GOwYRl84bjzHO211bn222jqmO0uWvlpkpEhloSVR9MElI4pdUAhAebSFNNB3T0xWUk5TCTK4cIgWUg0Gy3hRFwIDJ4g8viJW0URi2oeI6hR5CXI7n7vBReq9hUhBp7wi/HwjSm5beT6j48hu4sw/DRHqvanR0p2SiIvKJ2eVTbf5xXIzuVxwPDdXcw/UPi+odOFITlVm3KLgae4yPvvY77Lj0vzlxtvq/4eA4/yoYCbmR3axT4/T7Sktp2p9IyIuB7zLv2j0un6mMvsv5cmXFw7w73ydY7bxBhORgeuTNV1lnUpcpy/WknaSTufaLdxLaYw+NKXzyny4bjfbbNKU7fG17FfZv2bRxrk2xs5DmIo9UztdIlMvcULI+1vLYe8x3+vtuSIbUj9a2Ssyd17bTLwM920cnUY5xXb4cnOrzTV2nG3IkxxvItHRUr/F3ecj7xneUJrnDbVQ89ac39fb+RjoGL6dzdybH+lrJ9aul/iT9hjHVKNHqGG3XPPR0svgZD0Onv4cXUU7Sj4SrciHHiVSO58op7yHkpzcUnf7DsZeofS34F9D0+TOq48kN5JGMKouQ2pW/mzKdNsr7zLPqmR8SUW/h8rMNvTI8j4rht6rshSGWW/TccUSUp9ZmZEXrH2vwJhWPyf8n+HMFx+xQqTGp/1lttJStXjcyM/aN8sR2cnRxNYlIqDuoKZ9QmzXOsFU+pzUR7Rnt3CV+YjuKDi1CKtQqGH1CsmLEiQvrBAluAK2Q4M5VXmxdznurWMxUF9sRKYU0x0Y3Ei/k6xqJ73bGLxE78nW235ghZlaNLc6cdz0j9e0Zflwg6mF4Vc8+kzmHP/puGTavvNJ+wWWrzeofy+wWeKaf+kmC6rS2+muXBc01eivLmTb2kQ5r+28S1r7o088I+T1SoR/QeblNp4ZHCI9nqMlDosSn/ABhHkNuf8XF6Kd9+jlv7cxDnBrbkTKVVG+mipQ1sqSr00FmSXsusvYQ6BhuU5zOmTG3Ox1Lntv8A5Dqv4hyxHeasA/1lL0/QUbau/iR+NyPv7h665LsQfpJyb0SqeeiOcdz/AJjR5DPf3W9zHluvQ+Z1ipw+wjUW8n2lm/Ow7J8GOsamH67h9xz/ALvmNym0/s30qJXszNl9t+I6d7rt8/1lONtNzUozfPHZGn083aGExLHc1FyNP3uOjVhGnIXqedb1XGRrsfq3erR2cub8Qq8xySql1a3Ox0jT7BmjQNHXOrcW3p9D8xRMJ1HBdeHdeRSpyG8DyG48jpxJjmVKrHsWlKi2esle0aStYqrEin/I3ENL2eTTt8d/9BzfkemOR6hLo/mTY5qT9FaNt/sFzVK63T5mnI7C/fiM7xX5NqZr17RPZk51frmG6x8eQ5C1OrV1iXLmh4r7Uq/I95cB1HBnKDR8aR9Nv5PNZSWaKrtp7zSd+km/dtLiRDH1WiQ8UU92RS8mdrpZc3a2cS7/AFDlD3xhQ5iJkdx2JIaVmbcbVZaT8D7vA9hjny4K5I/l39H+Qvhtq/eHrVmY55OR5/ZVwV+V/ATmH9P5wcd5NuWWn4kyYfxJpRKnlytubENSLcC29FZ3vbcZ3sOnNSHG/KZ1o9L0fX4eI8+1bYp43fSY8lc8c6eGkYlti2iVPTyf4hlm3RKjzNRz6gmJaOq4TxlUKHIRIjyMiNiVJ4KLuMtxkfiV/Edjo2IKXiyP8n6EvL1kdVul3mg+JeFrkPL0OdpjTUavSIbiHG3Mi0dJKs1jT4lbcYnaNOz17DceY2vUb+qpNiNPju+4xyDF/J83Iz6beReXq+iXStttu3eB7d1j2DrGFMfx6w2iPWMiJHZS95i/rdx7N9vWLWqUSPMj+TRkX0v6GX9SC8T8oViXk+9UobnM6g2t6PmypUlJ3R7d9tm4xbwqz8242t1l75zw7j8LbD7+I6Ri7B7bmf5P0F3Tl2faVi/ActqlBqFDkakdtC2l9pKlW9hdx2ExO+67nfKpyB0vFDa6xhePpS8uXm7dumjafVlct28kGdi22NN7H5frFJrGF6guHWI60aTmXNlMzTbZYyMiMjLiRlctmzaPclOrPN/J9jN1jat6SPf77hXY25NcP8okNchzJHqDXRbkJSR5u4nC2ZiLv3lwPge+PNajlz9PTqI1Z5Ow7Pc6qPqLWzmLLlVdF+9PAvNvax7C8B0ygH/aDTjfpH95GW717RzrFuBcScmdYXDmQ/k/lMubq3Uek2otxkVtu++8iGwwTWYdU0nI8ha9K2o25scatbtF3WPeWzYO2LxaHzXW9Dfpp/eHeeTupSJFP5nqf3J7R/cVZSbeo7kNQ/8AtByrAtbbpeJHafMcQ1HlM9pSrElaDzFt3bSMy8R1WdMh/NuZ8nayjky17vT6LJzwx+6ueb6wINIKRNjt+T6YjKnOOeT/AHu/wt7fuFIh0zYh9I5pyw4fbqFHRVG2+tpnSzek0oyJZb9xHY93gN5U61T6e3qTJCEZ7qSnidhz3FOKXK5D5nHbU1HWk0qzbTWSk2sZdw6MVZrZ53WZaceP25RDT+s8z8fuE9Cg2uA5HkLb9AKW3pueTHQ8TRbRdYL+CvrGvof0GebW424LuO984377hbaE+U71aBUT1abaOx07/cJb0rUb/mFFUJnOHPqJ/wBRJxAkfwCwiyNPJ1nQ2JFQ065qaYnIb1G0an732iidNVGV83qdjztvSuL6j6nPEN+ndIy9OPqxpcOr+UI9v4e/tESgdUPUmO6jfnHlFHIf6xbemLepL+UL6zvGalu9Z5/8Qmoi1QvnPM9L1hFLXpudY53+vwK+3jbYH3jbkN9Z5nSzeHcK9l3TcR7cyhbQuHpDkjJI1Preoz7u/fw+4OIL/EILT7nlPTsoT2nm9PrG8/nCQtZ9Z1bgS4XyhEj6OX6u2/37wbiflHoI81PolwDN+s+v0fbwFZDmXU6xtzoeclSfu/O/hYGnq/KeYI7cnTz9jJt/H8vvMS0udWvzPNV7O72CE6Q3/wC8anbyJ97fgH209ZqN+e4WX1f5GGpRdYj6fR+0rlt4A0qc00dv9734+rcCFklTmp1n73d4/eI75dZ9Dtdm28/xPiZbQ2hxzU6vz/NT78Q48TbbfWfw+N/w7+8ToRyc05iJDfzSiV4XPjbwLcXG4uUvanWNt5el2c3ZIuG3eVjIzMhQOSNRx1xxzItbmbxV3n6zt6iLxEqNNcc0vPdym253bD6Fi7iK/ruImA9V4Dbjmp2OjmUrdt8e8i4FxMVEd5tuoNN9PItXSy79xns7jO2/gV+Iv5mnIbW528nSy/jt7738CIZ+ay5HcRp/W8Lfj/UE6aikuR23EdZ/eE6bm/jsIu4ivbaMFVnHKfUJcOR0OsXlVw8TIvOJJbC7zUQ0tPmc4jrbcydDpdnak++3DwI+ArcaUtuRDarDeRa12T39YnYfcREWwzttuZbBMGmMqD7jja/k6OKfZvIvs3n37CFE4jsfxe/5F6xpnIzbjfk8/R7Pge0iM+8959xCrkwnHG+rb+lmV9ilEXAiK5F37xZaJVTE/wCL5EeoNuL5xCeJ7/6e4yLhsuR24Fcep+Taut1CHEkNudB1PRUncfj3X2bS4XHlx+Pp9Zp9DzvVbd9hjpHI1iL4vcVQ3JHklZmekRXbVtud99j2WIUv4ev0GXvwetYL2o36ecTkvjLUGfzhvq3Ee+0X7bvV+UzjlezEpyZAka5/rBWG4FJe6v6YLLFMrrOs7AI323BXE9qAzd9/feJ2J6ldWG1JEbn2pk/09QdbkCQaiCMpBeb9oG84AlJDLjIkgJJsRoQjbDRxRYmbZ/xCOp33UGhAU11gPTDyjDKnBWahGXT6sNKTphwBaRGgglAjWCNPeC6wSHUH+zAcX1f0xHUbnzfgFrV/GJCkOufqw4y92wxmMIWemAslq/cCVPNiMl3UbBZjE7D2fTBpUGs4Gbq1iA9nIDOQjkpwLSChbiwReTCTUCAKBmkJM+ASpYmJCw2ogSTAI3NwbXFdzTCQZlYAysJRJD6XA0neJJnqBs0hZUgE51gUSQWTwFVzeXxBKSFmkEAZUQRl8Q+aQMvqANFvAUYcNIbUQBs9wSFEdwDK4AEdwk1d4BnxMNmXEAozuCCDSBkcBXRw94bMrgjO4Bn1YJgQIzsEkYIlAkalBYQSgojuK6HpBSwkiAV+YIljy3WUlAC1aYSbgbNfcAIlAwgGneAUAAAZ8TAEowyows1Bsz4mAIzsEGfAKPeCAJUQaJIdUYbzEAMBawRnYNKMFiXFBsz4BSt4buQiQeb1BKzB2INu9WIDShXSFCwcUIMjf5gnYrHk6ggTGdRv7Ui0eSIbyBAzj1Pb1PJiskU6P5TTGocaFbLZ+bAZ1+nt6fkxBdpjf6saRUdwRXmQFPD5xS5CJkNzItHZy7Pw4Dt/JrymSKfIac1OhmJLzP5l+A4+6yHYEpynuc4bc6aP5vXwE0nhO4Jh9I8AY2p+IKXHb5xnz9FtSv8ACfj3Ge8U3KBhJtt/nkRvqpHlG09/Ey/MeWeTrlPkUfrNRa2l2S43m7J++4eoeTHlPp+NGvi+pyEc4R5PMoumXDfxt949OMteopxny4ppOG3KPDzlyncjEPU/STDcPpupNMyOzvXmKxuJLv4mXEvEh4yxxSHIdUdjueZnT2bZjSZkd+7aQ+r+NMK8w1ahDazRF3U42nzDO+0i7r7R8/PhL4U+I8cTZEeOvmk5JSm99k5isoi2+kRn7SHDkpxtt14786vHVbgc3qEhvsavS8No2fJvVtRzmbn/ABCS875xGw9nG/3CnxpE6xqZ9LTVv439h7dm/wC0VGGpvxXXNNvz1FISn1GRK79ttw66e6rnn22ejmV6kNr6uXv2/wCgCSEOmzo/N0N6nQdspv8Ae3fcYtW4Tjg4cleMuik9jsVsOPsuCZGi6YcWwKLKwmglTYmKQE6Jd4CHl9YBEJmiXeEKYFZlcySe4IWkSCaCFtiYEJZCO61qfNictAYUgSOEcqPJ7Ipbn6SUePkaRdTyW9mW5+aRX2est/sHSuSzErmMOTvTcczy6U9zNWaxHkVY0GfHYV/sGmkwm5EdceQ2haFpNKkq84j4DIYIwy5gfGEuHH/7qrsc207uqdTdSL+G8iPuMi4Dqtl9bHq3mGEY+F9x4ln+UGE5zdMj1tq9e8vwt7RgqVC5xzil9jVT0c27vL8h2PGlO5xDkN6a86E5uG/eOQpVzeYhz0FZc3pEe78RrgydlM9NpHwWcAOY4+E5gfD8iPmjwqodYmdyWoaTe27dxuIQm30iH16qMjtuemr8R4t+ARyctx+UjHHKQ5Ha5vHp8emwXOKXJC9Z6x7rZW29pelb1+xao+O+b8nLjpwVDyhAdPrA9Id6wQluCktBOrEZ1Qccc0xHdXqCOQiPmKqWsWUpYpJrwCoqDozFQe7YvKg7p9YMtUJHznpitllNUXu2MjWnBoJ73b9AZec5zhxeoLKsjJjyJlQRHjx1uqWrKlKU7b933GLbDc3Uj838xF0+zeX5lbwGk5KKU3UOUSI443nap7bsxWbaSrEaU79x3UR+wZuqQf0b5RKxQ+w0iY7l7sijzo/lWRDDNG4lrilwGv0/4n+M4fn0KtG4nLu0lq2W8Mrm31DQ4YU45Dlw/wBS4bifuP8AISeUukaeNKnD7LVdpKHE/Scbu2o/X2PxFHgeY5IkR3HMiOexcqvWktpeu9xes8sbOfZdbY3Y/tiPMb7E2OSleu1t/iRiy+D1VPivlEXT3HOhU4LsdX10HmT6z6KvtMR8Ut84w3EkN59Wnq01K+gk7W/AxmMM1b4jxxRK432I9QaUrpW6CzIlfdmL2jpwTujxfyFfc9aVxGpHW5p+b0f6jMTY3OIfk/NPtDYzNPT0/N2pT6r7Bnqgw23HX6G37xaHiuH4ti6dQd9DN0Ver32eoxmo7HWL1B0XFNL1M7jn1hiW2dNzrBoiGjwVM+L65BmanQacJKvpIPYr7r/YNByk05yPVOr7C+lm8D3H32O4zFLY0/reb9HYOgYoS3VMP0+oN9PqdNWbtqsZWv7PsuKymk+5zihYkmUOoajbmdHndLYrbuE/HlLjzI7WIKfk0pqfNtZK9uYvtK/qGWqunHkOtt58mb1DTYJq3xxHdwnM7DqTci5t6XCtsLYdiMiMV02cwlt6bnofu+/sHTeTnlykUvJQ8YOOyInZZnJSa3GuBahb1lbiW0vHcMbialOQ5jrbnmK0/s2fcMi831n1OyIvhrljUurpuqv087h7YgzW3I7UynyESI7yczam1Eslo9JJ8dm8uAtGX23G0ONudscM5Mq3Iw3gujzI+eRHd1NZnN2rLV0kmewlEReoyKx+HWadPh1COmoU+RnQvtcMp9yi3kZcR5WXFfDbv4fS9N1ePqY9nlqGpWmLWNOGUYman/u2Ce1IcbERPJ0tzTqu5H8m5+P4Dp2EOUByO2iHVM7sfZl72vqmZ7vA9mzeOFxJfzmoL2DUOx1mRYupPZ6GlsQ6o3zhtxDrS+z9mz1H6xisQ4Xbcbdc0+/N0bZr+093sFLhrGUiludW5nQvtJ22Vu2Hv3/cOkU+o0+sR/KI6d0qbzfh3l4iNFZ15cAxDg1xtznENvRdRbpZT6W+xWtY/tMU0GZIhyObyG+by+zlVudLdcv6cNg75WsPN+UbbQj0fXcyv3HwGCr2DY8hvrG/ONWZOw9vEjK1j47RVZjavSqHjSlu0uuQ2pEdac2VWxaF7SzIPYZH4kPNXKRyLYk5N5n6WYXmPOwmbuJkJSWoyXoup3GW8jMjNJ7Nxj0o/FmUdzTqDfVZsrchO9P1uPtPgJ8ac3/d5jaMi05c29CyPZYyPgZewaxk4ItSto1aNw8kQ8aN4syQ5jaIlVyknT+be3dJB77/AET79g75hKV8YYbhTHHOxDbS4pSuytN0qNXtSZHfiRjI8r3wdYdUbXXMDw0NS/KKgtqsSz4G0Z7CPjlPiWwxxc8WVxuGjC+IJkuPzRRspe1FFxubbqdljveyjK9thmRXv1VyVy+XkZej/SbyYvDvuIeU3B+H20NtzES1oUfVxdu3xVYyIuA5pXeWeuVT5HR8kJr2G4oi45j3ewtthzx5txtxbbmfp9n6Rd5WOxl6tgOI03/KNox1h42bqb3byj1KRUHFuTJC3XVt5syu/YLN5Gm37+sZmkStNtDbfbzdFXhYhrXS1I6Or+l9w2cUqt2Hzhtbnv8A5ivcjOfTX+6L9K+22GJH93X9UUTDPpS251jnbQJsJz+AREp6v6Ycb6vyYA5q2xUOJ6zU+kJ76tT5wQ3Or6sAlBdYgWbSv5BVJPrEC1jf/aAXdLPq/KfRV7/aNTQG2+cI0+3t/AZilpb6ben3Zcv4+/cNdRi6zUb6HRPo8d39ARKmrvVuLc6fQv8Aif5jNyludHTyC+r77bnlPFOb7/tGaU7832xMIOxz6vTcc6G1P2lwEBSNP08/nB81Bp3rHNRxxefLlE7TpYMo6v6H0u7/ACEplz5tsQG5Dmnp+grL0duwPIW3qIcc8xXRT48CDZpZLLUbQ5qdP+nARXvPb9QdNWoIEpzrNP0/O8BVIpD7bf39nft9yE2BO1HNNxzP0S7KTsk7nf7N3r8CFU5puZHBKpaus+kuyQFjKRp9Z7+P2CO2rU8mLC7fznTQv+m8Q0l1n7xK9oBaPJo9P8vfiHDPU+n/AF9W+/d4bQk0fz/y3/IEs+rR1eT0k7L3Ph/XuBU3JS2435NCFoz9rcq/D7iDUM9PO52Oiael20nssfrtuLgFrLt+f6P5Hs7tliDWs5qdX56j/wA/6mZ+oBZtOuai2+h2SVlzbL8S/O4ZqkXyXY7XnJ8NhntL2ECR/wCI89HaT6XHu39wkPp1I/8AL4337OHr7gTCiTziHI+orKr6R24n32t6iF7AY+PKXLpbji1rdSbjaU71GjaoivexGRWvxMiFfVGPk7XoZj6O3sEX2W+8zDVGqLkPm8xyRpdLUUnKe65FtIttzvYkl495Alm3YvxfIkR3Mi+s83vO2e3rMzT4EVhDkI6znGmjrVF0U9/BJFwSRbD9Q0uP4HM6guoR8i2pCkPM5bEhJmkrkR8SSVzM+8xjVy+cZPPR9hqLfv3bfDgLkQiSk6eq39E1dLxPb9+7wIRKDVXKPVI8xvoIjuIbczWPO2e0vHYru4BbsnU6z3sRWt6iFBUVuOSNPzFpyqUn1fkJh14L8L7euMGYzhyI7XWdv9oWS3Hv2EVjsf5DokOr888nI+r7+Jjw1gTE9Qp8hdPkSF5GlZvw7tu0vaO8YZxpM00ajmf6WYz7+/wK/ftHPkx8XvYcvKHf25fYbbcDjb3zfpjAUjE7khtGp+6kaeJU23PnPf1jFuu0ugGep++IBTP8Xa7w8l/9WAlWbbDhSG22xDN/UDS3er+oC6euT1YST4rTdBFL+bE7FscjvDhPt6YqkygCfDYnPPOan/p84Nk/2/PziMT3cCJzrP8AqE8hLSoIV1bn7oRq/NgjPUc9MAskAKQBnDes59cAk0BC9wWawoysKiIZgluOB9aQ2pIAkn/GFEdgSSAUQBxtXV6f0gZnYNLPTAJYBaOAAIlAwCiKwMlBAUj9p/MAFyASYWZBpaQV0GfxBGdggkuBSkOaYLBmcbCc3gHUsuBsyAOE4CCCILEwiSFJ6z6AAWECUaISr5vTAQ/+sbBhs23BErHXCbDZlwMGreCXxEBJ7wCK4BHYC5goCkhs0B3OYCtwJ2iE2AZcQ6tIbMgWIIrAjSFGYK5AEhKlhRnxMINIBJmEq3haghe4T2CD3hAcVuCFEICcgUR8AktwBbgHpMzDSzCw2rcPJdZC3Q0pXWBeQDKQB1CW9MAisGwojAHmMIWYUaQ2Z3AFn8QRnYEZWBAAEg1GGjcABaggz4BJnYGCwZvUGzdBqMMGeoAWoEaApCerCVrEfYGb1Bp3rAoz4mG1mJEd0xCcEp1YhrMRIaUkQ3TEpaxHUkQIq0iK60LJxHViK62AqnmmxCdYFq62I7iQFM6j9YIpoFo/GccDJRNMFzlLkuQ3Pf32jZUjFUyjyGqhT5GTJZXHpbdx2+wYc0fNidAccb6tzsL80TE8Z3CkxyetOSflvcxJIj0euOIWl3q8yvO4Htta9/EZX4bPJJHkYLax5SI6F/FTxc6Tl2aDlk5i7rKymZ91/WOI0apSKHVGqhHcydLN0fsHe4/LfDxRgubg/FkfPEqENcFxSk+Y4k0mdzLhe/hYdsXplp/Lm43xX7eHzRxpS9SOtvT71J+lxIcxmuOQ22qp0/k6ulmTfoHv+wd6xjSnKfUJEeR08nV5vFPRUe2+0zv4bRxupQW25EunyOghaTVw3Wv6t9/YHS2+k5o17m0Ri6PHwGioamTRVlb6Xauewr2tu/IdnwxWqfiClx6hDcQ7mbRqZVXyrMiM/t3kfEeCqtiOoOZKG3Izx472XtGZLsdiP2D0fyY1KqYTh0+RzjnCHWyV2rodbPzdt922x3vt8CIt+p6f28vtljzcbaehkNBDoZp1Xj1SGiZDczoV/KfEj2cA8RDyfj2l219xjT9YStsSUp0whxIbW0j5ARtB8i4ECNIqlGNsEaWw6sgyZcQEZ5GoGybElSQGyEwI5NAmmOsa1G+wole0hJUQJRCwz2Jo3yh1txvoL6X2l+A4lWobbdQkNt/O9JPRIsxl3Fu7thDvuJWOcQ0OfRNKsvq2fiY43iKI444vm7a1yNQm28vnmfRIitvM72+wa4L6sztD3B8CnDjlD5A6ZVJDeSRXpUioK71NkvTav+6j7DHWqi8EYLoEfB+B8P4XjtpaRSqbHi5U2LppbLOezvO5n4hmW51i/fuHquO3yQHlCKpQekLENEluRn03ELyKyqyqLomKhqc1qfOBsz02w+4eoIjoCFLWKOcsWctX+IUVQec/m+4TtMKOpK+c9/6DL1J0XdReGanu++YQSpKi9ptrGck+f/L/AJi4qbnzfp3FLKX1fWAhvuQ+nafxxWHG1dapuK3m+jdS/vNP2EMd8IOF8T48pmIG28iKhFQpz6TrSspmrwNKkfYOs8mtP+K8H09txvI7LScxzvu4ZqL7stvAZb4RFF+MMHxKo3nWumSullV2W3E2V9hoSe64rb3L0cF5WomnIw/XG/mpC4qlK3kh1Gwu7tJSfruOX0dTdLqkiP2OZVJbfdlbc6Zf4rDrWK2/jjkzlueVkRG+dJ+u0ZLve3opV9viOTV4m264uR5lTgoeSpO5TjR2M/sWnaKdPPbinL+7ZTEOSKfVae309WzzafWW3+YhzpwtRv8Ad7XHonfb47Nw6jhgo7kiI4500VCObfDfbMXr2ke4c9kR226hLh+YiQtPsUZ2/H7h0dPPmHm9bTddvWOEqm3iDCdMqHbXIitqV9ciyquXDaR/1EhDPPI8iG4500dn6XcPNWCOWWqYDciU+ofK6OpvKpvi0aVWUaD7j7jPiW4ehKFiah4shormH6gh1C0lrNp7aL8FFvIbzDwb4uLEYtguaa9Rtfo+0c/kQvlCx3fFVCbqEfnGnlWtPSy9+4jHJqtSebyOsbX0OirLu/PYJhzG48bTjo+qN1Ro7kzC8uH+qcJ5vvTsO5eBHa4ycUm3I/0/yLd73G9we025Hdj+Y6nKr6JWsf522iZ8Ijy4JXv7wv6ajEKnzXKfMamNudNpwlJ9Ze+4aflGpfxfXJEfTydLo/S3f5Hctm8Yd7cEeHTV0fGkGPWKfHxJDb6ma3qKyp2JcLtF9pH6vYOR1JrTz+0dXwVLbrGD5tDc6a4TxSG08citijLhYj332Fcc8rkRttxfV9Pb+NvsE1T9um8livjDAbUdvtwpjrP8R5i9lll9g6GmJ8R0tEyP0JCOkrudL0V95HwPeXAc3+D8/wA4j1iludDm7keYn97MlRfyp9g6ZjJ9tun6foJPN32tv9h2FLxW3aVaZb4L86eU/DuKaXihtfM3NKQ15ZlSrm0feR+ckz4/bYxeNTHPJuf5e/gPML1RqFHqiKhS5C48uOo8rjarH3+pRH3He47BgPlNp+LG0UusaUSqo+bzdVIPipu+5XE07u4zHm5ennF3r4fUdH+Rp1Htv2l0lqU43k/mFtFqGp84Mwl5xtzTc7HpcU+sTkPjCJejpsoFU03EdZ+A1NKxG5HcRpuLRkV78BzWLOFlHqWn9PL6xorp6FoOKYdYbRHkdB7ZlVm2KPjc9xHfZfd9osKjR23G/J/kOHUes6bn/SrdsHT8MY2bcbah1RzO0hOXUT20f1Lw3gjwqK3h/UztuN50LunpJ4eJHx8RganQJFP/ALv1sdavJ+jx6Hd4lx3jvcmBHkNpcb6bS+lmT7+G71jG1yg6f1Nv3+++4pMLbctjzXI/V9NbSPWRp/oYyfKbyT4b5TIa5jelCrGjlbmJbI8xX2JcTsNRF3ltK+zuHR6zh3T6yO3pO+jl7Xrvv9e/xFEhMiHI8n00dpvbbafDd/kFJ4jxdiTDWJOT+ofEeJKW7zfzU5rl4uMuHsMj324XsZEZA4LseRH1G3ELR6W77b7j8B7SrNDw3jyjroeIKeiQ0u/RV5RpZlbM2rYZH3GR+BkY8q8qXIpiTkrmLrlHcXNo7qsvOsuxF9yJCE9k7bllcjP0dhH3Y8/+svJ6z8dXN7sfaUKk9XIRqdj32jaR3G9NA5pRq/HkfN6TrXlmVb03LaZeknx+3gOh0mTqQ+syLW0osv0iMvyHTyfNXx2xW4XjuCz05Gn6d/uDE3yenqZP+oSXS6zU/wCnvFNPk/KF9WjOuys3FR2sJVRU9Y59dRhBr+ULb7CPqgNG5qeTzoDklv5wE8DDxabep9LKIjrXV6n8KgUuT1f0O1/oHGbSG16fmfzAtxNtp7AtY6f1mfp+5CM0w3/N+BCebfY9PL5oKLmiJc6Hp5vf8RrYnydtbmn08va9I7fiM1RWnPJ9DP5vv9g0slenHX78BEjIVpbnTc0+2o1dHuGdkPabiPpqy9rbuvcW1SkajnlOnt/H3+wUctxvoN/S6KvDj9okA3XAsj+cEdtfWaf0e0H9TqwCkv8AN/T6avcxZxyb8o432+l35eAoUv8AzemtfS83uFxS3NTq3Oh/1W+8BYpPrBCnabjiNPoZO16xONDemhv95P5CBPJvUa9NafVlvw3bfuAQ1Lc4eOX18AcB3mbiNRzoel+Jn6/v3cQVu39AKJvq+syZNvv9m0BfsLkSHNRv0vbcuB92zaFuI/c6QjU1Wnk6z6P27vtMWUhlvTX1nTR2Vel3+/EwETLp+U6fv94cSw3Ib0/P+luV6/YEGfWenn9/e24ISenn89aOz9L7QBtNanlHOgjo9rx/EjtfuINuMt/gr232n6u4gts9TP8AxK9+Pr4mFGep7+/2AjRCDc8pp+dm6O9Xh6z+wiEpDnWanmL/AA/p+IYJfVhaHG2/m0fh6xFkjlt6ja+xw/yL19xd4z6WPlGp5+Y092Yz4H3Hs2nwuNQ6Wo35NHZzZsvrIi/C5n9wzyo2pIX9XL0t3Hu4F9+3wEiylsuYkwu7S9PO7EvlS23tWwds7aC3puZEdz3kk/Ecseb5n8n7fb7Ke0e9eW24uyRDptDqnxfUNRtxfBLmZPeqyr7bHfdYzsW8xR46w25Hqjsintr5o6lDzPchs+ilCCI7HlO9+O4W2tDBOxnHPnEdntJvbx/oI/Me3qN9PzRcrJtttDbmdef7MhHsK/eZlc/AR3Sc+c8z+b/UWhozRN83rDTjeTp9FWXdct3ttcvYO0YVZ6tr6pfgR/mOQTE/LEON9tCsyelxI7kOyYKkNyIceQ386lCuj/Tw3ewUzfF6/ST2dGpEJzoabnQyjTQ4UxvrG28/op3iuw+bbmRz33eBjdUoo+n9Pzvf/MckvShTtvSG8jchtaP3bCwamfyDTtRI7jem42hf3hDuHIcjrNPIv6KiI9golUNONudYF6Op85k/duJL+HqhHb+TuIX9HNt2fdc/s2d+wRTTIjufKG1oWjzcouCRF+b88Eqn6gdaktudZ7/eFtvguhHGcbDSy0xZqMMuM6gCIhwL1DCJDDjfk+n9HKdxGWtxvyjeT6yTIQJmZwSEuCsbecCye1PnPOEietQQl0Q1vOBRvCBOzeoElYiE+AbgkS1KCRD1w4h4A7nQCUoNEtsGR8SALMwEkEEruAz+ACQg9MAMkoLJXVgFgjOwSRgAFEdwYSkgoTpGxEoOEYb+dBmfEw0kpTgaMgZncEICEkHCWCzesAARnwBJIKBn5QOQSZcQk1gs3gE5iAHn8AglBRHcEswCc3gCNQSSgrN6gRIEYcSYaM7AsxiypxZhsz6sKNQQC0GnCDR7w+ow0pIqkmxgWMLSQOxAGjSEGWm3piSpbYae3AGDK4IiuHSQCNIBCtwacWHSO4Sptv8AVgo9HBLigRL7wkt48l3BcwRqBLBZfUCNkZ/EOpIJyt94U2oDZZm3uDKwalBAI2AbWYWrcGVl1gEGze6zTBGXEGaesBGfAFiT3AsxgK3gJSByAm9QJNttsLW9p9WGFGCxS3OrDGYwFGGs3gAdzhh5YM19wYkH1YCM89qCOpYNRg1NiJEdZAlbw46YZM7CAlZiO8fVh9QZWWoAhGTnzgacQJhp7w06gBDNAjut6npiUsgkisAjFFCtESAk94BbDnzbgn0xxuPIQ252F9lXj3H4CqUsFHluammETxsTDzv8LORiTk3xZHmU9x1FMxBHN5tSk3JMhB2cLMey5kaVER/SsXd5uWjlJ5R3JdUomH6xVY8ToyHKfDcdaavYsq1JIySZ3LYZ3/EfUeqxcD44wGjCeMKPEqGRwnGedJSeVZevbtLZv2kPVXIpQeTR/k4j4Uw3h+mU+G0zpqhxWUtkm5dyeO4+8el0+SvfUd3Lnj95fn0PCFchtuyJFPdj83VleS4k0OIM+CkGRGRlxuQ6LyacoDdLyYbrji1wlq6tXnsnwUXeW65dw+qPwj/gkYaxzHkIajtU+uobP4vqiWy+UFe+m6SSLMneR8Svcj2j5eY25FsSYPxhNwfiClrplVj2ytuKI0JNdzbNKy2KbXlUSVFsuRkdjIyHXGaMntt2YWxTT3V7uu4XxbMw/UEdYh2JIspXEnUHsI0n3kOyQJceqR0TIchC0L97esePME4zcp8heD8WasfSc021PeUjuFbYfEi+63gY7ZhPF7mG3EQ6h/d1qLrE7lIPj928cXU9N9w3wZfqzrxoDS0hyLLj1COiZHcQtp7pJUn/ACAUPMdqOkgoOEyCcLTARlkGjLgYWagDIAyaAMgcUkEAaCFEHlECUkBGktalPkN/vZRnuTXC0fFHKZhSjuN6rLtWYcc+o2Zuq9lmxq20fN+Yvoq9ou/g34c/+7I1I0+qpUOXIzeJkTST/nMbYIi14hW/xl60qDvznrUM7KdbbzuOOZEI6SleiXE/YLipr0xh8bFIco6KfHcWhdQkNQ1KTv01Kusi9aSMr9xmPWn2uGO5USvQ6xn5m27pZjSlxSegu3Ev6ivo0RyHIl6nbWks327y9e8OP1CHS5FPp+nk525zdlKfNsWz8iFjchAQ4oRHViQsxBfcAVk1Qz1QX/hF3NcGaqjoLM9UHe39YZuc72xcz3urWM7OeBWylnK1HPfiK5UdyZIjw4/bluEz7VGSb+y97CW95QSMMvR4eJKfMmOZGojhvKUrYXRSdr+2x+sB3NCY8OOhtvIhqO2TfhZKSIvuIhxrH/KrDqlYj4bp+R6mIkE3Me35yO6TIj3GREoz47hW8qXKy5UGviejyNKFm6TyVdN0rXIvAvXv2DjUyd8225kWvzhaMf7ufL1MUtqG2oUNyP8AHGF5n/CPLiqT6RH0T+0j2d9xxWsxXI9LpTkjytJmLgverpNGXquSD+wx3uQ7qVin1yP2K7S2JClcNdBEhwv5U+245Tj+jfLMR0ttvpupKc2n6akkrZ+8g9veOOk8crt+dIsZwnOc/Rtpztrp73nfRVa3hsv7BV4ujczxI623nyOpQ97T3nu8CAwLKckfGEPoZJbaJTfrWRpMvuI/aBi9yRIbp8zT6bSebq6Xdu/Ax1Y/ZkcmenLGyeI4+pHW5+qeNWb6Cyv+IGDMaVjBdUaqFHkLRk7TfmOovc0mW6xidUmecNrb/Ws5vakZw2h3w8fT2jgjGdDxpS0SIeTOtvrI6r3Se5VtnAxVYnw98oW432F+d6v8h5swJiiZQ6o03HkaS9QnEubsqyPYZmRd1yPbtIx6vo9dp+LKO1M00IWuyXG9+k75yT3WIz2ke4yPfchnri4c+Lj8XOVxObuaen09v5fkNphRWn1ep837/wBAqpUdvU1P5fuEegajcxfV9hRfiJ3ycupZ3lwpPVwqh9E05vS3Hb8xweUpxtzTHp/lfi/GGG0dZ5LzvRvsP17/ALh5mqUXTcXqZ86Ah0Y/C+5M6nzPFkeO5/d6gk4ryfrdk/Gx7gnGdMcp9QXHcbX0LpzelY9vv4jLxJUiHIakR+g604TicuzaRkZfgOq45bbrEeJiCO2jJUGSeVv6LmXb6i2e9hK0qrkHmOQ8aOw3OxNhrb6XpoMlJL7lfeOrYxLq+r9H3IcHwpN+I8WUyqdjRmNZlfQNWVf3KMd9xkjyvb6Ciy91jLf9his/Jlk+ThNZRpuL1On0vR7N7imJbjbiHG3FpWjpJUnek+B+shoMQs6chfbGfWkWaUtarr3J/wAr2ppUfGEhCF5SSzUFf4XPbuP7R1Fp7T+plzZU7dm+5W2WMeTR0vkyxnVKfpUeZnlwtum2pXTZ2+YfdxsZ23EVrjz8/Td+VHvdF+R8UyO6tSNRvq3OgJ0eX1gzcaW3Ib55DcR0/Z7DLgfgLCLJ1P8AqHDEva+Xuq1kWdp/OfRGigVRzoOamRf0RS0DDcesYfqFc+OGo/xZZUhtxJ9FsyIyWR33by9ZeIWxAmafOIelNjoTm1orhLK199iO/wDQXiR1LDGNJEPI25kW15zat39UmZ8fEx0Nl+n1yPqR8i+j0kq3pv38PaQ84xal1iPrels2dw2FAxVIp8jUbcyZFdLf9nq7ytvE7Zw6HVsOdWtxtvP9H8xz+r0Nz9Wv8B0mkYkh1htEdzK1IX9LYo9m7d3hqr0nUbW4239b+onVVtuKSIkiG51nQ9FX9d1g+xUG5Da4dQbQtDyTSpLiboWgyO5KI9hkfcfeNfU6PqZ23MgydRpGnncb9/cxVDgHKz8G7TbdxRyZx8i2ruKprarG1xzMH3fsz2dxluPmWE8aczkLo+JPkkjyKXFbELsZ3uR9lRcS+wewYs+RDc5vIzra7KXOKd33DB8qvIrh/lIju1CG21T63l6uYlvoPb+i4kt9/SsZkf2DpxZuHazl6rpKdXHfy5eZ6ja/Qzfh+AoZrfWLcGedlYs5L6w7hvGEN3quypXTNKNu0ztZxs9tlFtLZct4u+ew5nWR3ELQtOZOVVyUXfcth+sh3Ratu8Pl83TX6e+rwUTfVgnD6sMvSNPJ9PohD3yhvyglQy63qBqETkdxHWed9wkZerQ24300ecEqb6sBZQY/8GY1fVvtE5Mf5R5POhHR/ARIZ6jaPq5fsF2yhtzJ/MDO3laUVnTcQ52Oj0ft7hYVaRqZ+sDMFOm3qCBUpHWLbccz5/yEfarKz1f8R5/a9m77t4q5av3/ADezt9X2i3qDvVu6bfaSbf2kKPyjfWdAStEBDP8AVt5+iJWdvp/V6Pv4CKyvm7nVt9MOF5/1eiCeI0l1n2CzjMabmpqZ+ifZV2Tvs9lhXMq/ZizYR1aHPPXdOX1bf6golkr5z3SIlSRIcyOannffa3cHHFuNt6Yku/KIfV+f+P8AUBUH5PT1OmJnNW3I+o35/wCO6/27fYICi0+rc8wWcB1zT0+3kT0faYmBOhJ0/KdvZ+9wE91bfk9Tseb+QiEw422hxz32A5C+rQ56faE6RtHI3G3FtueZf7eP2B9o9T5vp/W/MQzW244jU9LpfmV+Bh8y6xen56vS+wVNnVl1i/P83639D7u4KQf8/wCQT6Gp5ls3S8d/5gJTpyFt6nQWrzvDv9m0gSd6v/0q9f5htCu328mbs+v8e4zCk9Y59RXa3ePt9YbcR855+UvVsASG3nOn9NXv7NwiPJ1HNT3Vs/H7g8TjbjaG28/H139+AQ6jUb03On/08AFcl9vyjbfYvmT6Vjts9m0z/qL5Cfjyjrp+pkkRLyI6kp7JHfO2VrbFJLYXA7iscYj6a/TQrUT+FvVbgJFEnc3kIcbcXnzEpP0V7jPxuW7uAc1qaHI7mm5kR9Xck7XMvYX3iqkOuDoPKVQuZuIqEPJzebdxOVPknCUWdJ95mtRHs4DmzqP1mcXbV7obheV1OhkSak9HiXAa3k3rjkfPT5DnYVmZzege+3qOxer1jLLb1A3DdcpdQamN+Yov3kHvL37hM1268GTjZ6kw/Vm3MnWdDKWb27StbgOgUypN/QHBsL1vUjs/4fUX4GOlUarajaP4lbrfjuHJL28duVXVo1R6tHv7BaNVBvURp+j6Iw1OmtuC6jydT5wVlo0vPer/AHv8wFOtuNipQv5zUXwDiH3P5hAcco8ORn6zJ9UQnaRIj59NzOjzejtFnzn9n/MFok/uAnajLq+rcbWhYeQYsX2W5HViIuE439PpecJ0nYR0ttyNT0+jmC3EtufN/WDJm4382FnL0xHFGzKqPH6emYhvUdxvyfTFo2/84D1/FQIZ9cKQ35RsJcYcbb1BolG259cNvR23A4rs+lDn6vIG/wDmC8ch/swy5T9QToUilabgUl0WLlL1PmwwqlOOeT6AgRs4Wb3YCV0yQ39P6Po91zDSosxv5tYCRqgycESznzgUaxXYmpUFG6IKXArU9QsJmqF5vAQtQL1ur1BMKylk982FZ/H7xA1fEOJfE8kJiFACMSwvUEbXPBCtwSS+8NLdEB7N4BOp+QQS9QAliA8l0A3QyagrMYtoJUQIKADQSRgGYMy4hJ7g0jYGVwkHm8AZbg0kkDP4hViCVkIV0IjuAZXATuCVKBYr3UCNITm8AM3gAIyCVmDUoNmdxMBQSsAt4MyuJUNgBZlYJM+AiVtkGVgeUg26en832ws3NMUmFXoNSQjN4ChwBiiPjTB9MrkNzPqx0JeV+0IrLuXA7kd/EaDL6h5kxxdcTyJIrg9T5sNrUAW8QF5jBA8xggBpCVmCUoNK3gmC83gG1qBK3BILCM+AIiCiQFZSAETYadc/VgOPBhagTogzsFKWGVEEZ/EElmYbUrTClK6sQXViNhx2U2IrjjjgGm33AlBsG2lsIcc/gAIrBtZiA2rcGyK4WoJM7AnRJkGg4oECDZpDTiRIMrhlYCE6kMIEozsGiIAlRCO5vEkkglsCu1tIeUgaC0/Jh5TIacL5sQk2vrHPff3+wbjk55Tqpg+qNacha+l/EV/x22v3EMYlsQJbbkfrP5vR9vAbY8k0nal6Vs+hOHsQYf5WMN7Fo5whObhdC+8vDvIcH5fvg+4f5XKOul1yOiJXaYlfxfUEt9NF/NURbVNKOxmgztciMrGRGOWclXKjVMJ1RpznC0IzFmTmPpFxMttvWPZNMqVH5T8PoqFPkIRNaTm4Xv424HxLvHb2yxuHJ3w219PjJyr8jNccqEjD9Up6IWMKO3lTqX06gwXZIl2LMq18qr7S2Ge8i57hPFjjbf6L4k1kLaVpsvOJsbRlsNKt+y5HsM9lx9Z+XnkNo/KpR9OQ38WYjpSs0GYlPTacLblVxU2q20uGwyHzn5Z+RmqTJE1xun8yxhTFZZkNOwpzafnEHuUqxbDLtbjsdhrgy/6XRkx+3lRLwFj+Rg+Yij1RzPT3VdrYeifpF4H3EO4xzbmNokR3NVp1JKSpO4yHjHDWKPjCP+j9ccWiQjosuK2bfQVfcf8AoOv8mvKBIwvMRh+uOLXT3VdSpStrJnu38PaM+p6Xl3r5WwZ/9bO56gYWoPGWo2hxvpoWklJUncog0aB5btMpSApIeJAQr8gDDhhoyuJBpCDQAaykARWDhpBGVwCMpDq3wdac3+kldrGn/wAGwylX13FKO38BXHLU/kOz/B5L+z67I/bMJT/Co7faY6Olru7PL8HTqi50/wCUZTEf/wB73HPmqgwpPtJSfs2kXtGjnH1gz9bj88p7rbbnT2KbVxStJkpJ/aRD0rOSHA/hBcpDeG8SUyHDczy4WnK00q29olbOJXIre0d1gVKPWKfErENzPHmstyG1eC0kr7r29ghyaDhPEmlIrmH6fNX2kqeZI1oPuI95WO+wjITY8WHT46KfT46GokdJJZb9Ar7i8CuM6b33aTMTAOqFbLUJz5ipmOjVRVzVdWMvV3RoZ7vV+/gMlU19sEqCa52xnp7ouZqu2M5N8oDOVe8Yx2M663R21yJEjSj6fpWzn3ENg5uHlPloxRIqmKKhDbkL5lEe0W+l2shWMz43vctvcL445SxyTxhbQ+UT9JMWNN9iJtbbTl7vzGnqHVuag4BDlOQ5CJDbnTQolJ+0dzg1CPXKXHkN+ens+ifEvtHTenF52SLfJ1bC0v4w5P4Uj52j1RcVW88rTyc3jsuou7cKTG0fm+IKfUOhkmsuRXN/Sy9Ir3LgVw7yPvc4bxBhv/xcNEptKvTaXa/rPMkjsXAT8eN6mH2qh59PlNvZvAzyr9llGZ+oeNl9uZ7fTTzwRtxDDC/ivFDUNzoZHpEHL7TU39w0GI4/yObHb+aUUhP2kf3XMUWLm/ifFEiRHb7Co9Qb4ZjIySv1XIiv/mNbXGm3HGnNTOiQyf7xcPxsOvl3iWd48wxbJ6kNpxzzHDbV6jFNJj6bi/rGLWI3ptutudvtK9ZHYNz29TrPTHdWzw7xxmYUykfON9sdI5O8cyKXUGpGotbWmTMxnN5VvgZFfeneR7xgFoAgynKfMRIb8xXST6RCWd68oesqPiluRpQ6o5njyLuQZ2yy2ytZKj4GV+PqFhIjNw5CJDfnq9K5K4kZewcYwJiKHUKO7hfnmRqarNDU4rbHkHtJNzuRJUezuuZd4t8H4uxJQ5kjC+KI7rsdpw9NTnbat3HuMu6xiunFbH37uk4qmN8zQ2500LSafqnb37h51xDEcjyF9X0PNHdp70esUvUp8hp3o+l+W+9xyTFFLkNuOt6a8iAhNI4sITQ6jhF744wHNp7ji1u0xw9PvS2sj2H4Zr28DsOcvNabmn9EavkonuR8SLpbnkqm2cdX0TtdJl43K3rMhZMs7OjudPU/dHeHJzlcw3T6p0/lENpxX0l5SJX3jlGMabzOY75m9Ssqdm+35FvG75Oag3UMB8zc6a6Y8tlX/LURqQd+4tpCt2UyxeJo3yhbnp3+4ZN9obbEznWeT84+lxsMfI8osWXhEQnUGywOzqVBr6xfjuGRaRqOdWNrgpGnUGnPpF67bNoK2dDm1ByjuImR+x2XG1dhZXtc+4/Ehe0etQ6o2tyG5kdatqNq3p/C5eIxuMH9OP1fbWnL9X/MYWkYomU+oMyNRfQV+RkZeo99juWwcWfpvV718vU/H/kb4vZfvV6Solecp7kiG5049Qjriymc2x5pRbSI9xKLYZHvIyIcsmz8ScndY+R1yQ0hpw3Ishlw0a7R7lfkaTLYZH3kNFRK7HqkNpxxxGddkpVmIiUvuvfoq8Nx8D4CXiCjx8QUf4vqDmTfovZdrTlrFfwPiXEu4xw0nhbjeH0kXrlpui2wry2UfEHV4sjtNTtiefRW8hqM7WNxq5ErftUnjwHQ4z/VomQ5iJcf9cztJPHpFe6Tttsf3jxXWIFUwfWPi+oZ2Xe03l3KK+xSVcSPbtLdxG2wdylVij5HIcx3P2VJ2mhdzLYZbvtLcY6smGvmjGmX6ny9fU2suR+s1F/xDpOHcWNyG0R5jnm5UufgR9+ziPM+FeVGj1j5PM/s+X/+zX91k3+zhcdEhVVxvybmT0d1v9Ljnmsx5bO1TabHmN84b89P48Rj6vQXG8/nr9/tBYcxlp9W52PRV5vdbbuG0UqHVI+o3kWhf8oTCYlx+dTXG8+n/h7P9e4VaX5FPc8mtaPOTm7Xq8R1CsUTq+r7G31DGz6Q30+r9/6/iKrMri3B+E+USjrp9ch6qEdJl5Ox+OvvQe0yLvLcfEh5Lx9yb4s5I6p1ja5tHdUei82myF34FsMkrtY7HsO2y49fyGebuc4bcyf9W3iQNwqXiSnyKPXIbUhqQk0vR3kkaFFbx4lvIy2i+PJak9vDHJhplrq8dnjSPVo9UhokNuZ9zebcad5GSyPak/YFIecb8m50M33DacqvIBVMHuO4kwO47Ip+bM43lNx1lHc4Vutb3dIiunj3jmVJrWpI5nUG9J1fm7/WaT2Zi8SuY9HHkrfw+d6voL9P7q94a9aOcN+gvze8NsNB6IbbjflM+Tzs1w6hnrOr9Ixo87aVEYcF9GR1aBDa/wCXk/yIWzSm+h1fYSQMZlPZVzeOv6AoajMb6fnr7X+guHXvk6/M6OYZR99vU8p2+j9xgQqp01txxbbYrTcDsxOm4hzz8vv+Ijo0wbQJTmmJLK+r1BGUkOMO9vqwJTkeZpixjaf7/mq9/AVTJ6n7n4C1iqb1PP8A4gZyOe31aHPQVl9pkRbfYQehrb5vp+ZmP+gVMLUb09PoeiI1PPq/qK7Pgfj4GCnIc6K3/KX5hcLqyR2P3vfaH3i7f8Ijx0e/HdYDa6zakdr+X2iHKNzm63G+2hOZP9BNjNttto7S/OV6v67/ALRDnrbjuL0/JI/y+31i4rS6z705vzE0nOrQ455/+ggx9Tpt6fnZs3ge4OXccz/Q6WX1fiKGlnqt6aG3PPT0f8/yASttxtHVrQtHmq/r395iKyv+QLJzrPoeb3J9+ALJCzb6Hno/LvDTrnzepkX/AIQ5fq1+wR1N9XqAERF6bi/Ty5u1bMV/e4lK6z34CKhRNuajYmNq5xkc0+//AE/z8ADbpc3yfW9fhb+oZYVpyEOOdNrL0cti8N/gYmuxucU9bnnotl9Wz8PtMzEWD8nc0/MRZOXL2T393eA1D1Nj4ko7tLcbQh1d3o7ivMkZDSkz8DI7W8SPgOEVWnOQ5DsNxtbOkrRyq3pymZbfGxXP1jvNNlOaaNRtH0VeiRFYyMUHKDhxuoR/0gbbRqrs3K6PfucMtnDZx27RO16W4uNk0I0wtOP9UWklnm7mm43kz9L2HtFdIc0/m841bVs0WB6xpt6eojqlZf6GOs0Wp/q+x77x59oUvmdQ8pkQ70VZvu9Q61RJ/Vo6xfuZ+u2/iML129jp77h12l1PTyfVGpgTm3PnPNHLaZUXOh75vUNVTp/8gws7qy3bMz98TkO+6RmIz/zgnMyhXilokvN6aApLoqmpXVhSJX7gJ9q4JxwPpec+cFMiT+0BnL6zT9X3hyNLVbLbnphlUIRUznNP6gUc9z9YLGi3EhlawDfb/We/cApTYqgsjcClOCPqfx+aG8/h5wLphHYKEDO53BWqHISjV3g7tfqhDRI0wtMgBJ6sOoS25835ohE8HW3+w2AkLhR3Pm0dn0QwqmR/1aPrf0Cuc/N9ALKX9RYVioguUSO582I7tCb/AHPre/eLdt3U+gAb7bfv/UWFAqhON9Z5v+H8BHcp8xv/AIfoebu/qNOTwQZt+T0w4jKGjTCVE4NUuI2582j3MRX6bHc9DtCNI0zqHHAs33OAtVUtv5sNPUtv5v6vREcUoCZQSqTqB1dMc+bzhnmbjf0xOgtL7mnp6gUl0RjZcb+bDalON+TEcRNJ/rEamfJ9EGUgQTdCyV+0FhP1PWFGvuEFLwUToIlK1QSXdQMEsKz+AKnTWCSvTDeq0CNYJg6b3eBqCObgBrESseNwGIxKDmqIDliBhnP4AZ/AApwIyaYBqANYVCkqCg1nBG4LcldHlm3prDCVg7kEZiA0cMwm/wBANmsAVWU/wTMeuQ5E3A9Qc6C+uh5lWO5HY02PZx3lfgVtlx6ZIrj59UGsOYfrlKxZS3MmR5tzo7eJflfhbd4D33hitQ8SUOJXIbmePLbJz6p22l7BwdRTjPL91sWTlGk4mgRlYLcX+rCMviMGwgRlcGAAQCWYU6rTDGUgTBSd4GUwdyCVKBYFLEdTuoDWkNGkColEGlhxRhhX5CNrAEAGvuCFKEBDqhHVuDylBpZgEKSEBRqDYjYPL4hhaga1hpQqmAzeASoNmQUSwWKyGCPeE5vAELbUJUoMq/IBxXWaYS4YbER8gya9MPLUIqyFeS8QkE4FG43piPp+sEr8wW0U44451emDQz+sDjP7mcOkVwVNGgJcZbcb03BI0/UEmXAxdG1SqDp9W25kX5uX1bj28Rv+TDlUqmD6gjTkLQhCiSptStm3iXC1/wARkHEitmR+s1G+gtHZV7d3cL48k0t/Cl6Vu93xatS+UihorFLca+MGklmbT55dx8fVfcY4jy08iMPlIhoqlLyQsR0y6osjLbMZfNuW2mR2ts2ke3aOdclvKlUMH1BHWOoaS51idti3bS28R6ph1Cl40p6MQUNxPONPrmUq7fedu8dNo5d6s4nj2fIrlz5F6g45UMQUejrg12nuGmtUtO/One+2RFZRKsRnbYojIy23Ic+whiePXG0UesZES0eReVsJf0VHc958R9U+WnkjbxpHRiTD7aI+IIST01ZbFIb2mbDh23bzSZ3sZ9x2Hzl5deRpylyJeNML0t6JpPGqqU/TsuE6XaWSUl2TPaZFsK+Ythjq6fLy9l2ObH/tVsOTbHjlPcRhfEEhaGs2WO8pWbIfBKjM93G/4jrzn6xvpo/xDyPhjEzdcp6Icz/vBq2nm2atvN8T27P8h2jky5QG9RGH8QOLRk6LLjl9/cZjn6vpv96NMGXl2s6bl9QLRMPrLT8mGlDznUjqR1gQZWEhSQSiARspAlJDqkhOXxANJQO3cgTenQ6s56cxCfsbL+o4wO0cgq/936r/AOcR97ZDq6X5ss3wbWqn29PxFPFlNzI/00ebx7hZVU+rWQpC6uRqN/yj0bOSBrjSG3FczcR0+kptW6/gZbvHvDMkpjcd1xzpu6Z6aU7r8CLxuJhuBhwxXS22bo2IXKhkbkN5kZei8nzt/aLek9n2h6asSziR47i3I7eRbqsysvnHxP2itnPOCUqWovdWMrPc/WC/qrvVrbGVqTgmqsqWefb9/f1jPS19YLWc71axSumLcWatrlTbodDqFYkeRhR3JClcEklJn9tyIeIJc+RUHFyJbmd2Qo3HPrmZmfjvMepfhAVv4r5N5UdtzI7VXm4aU+kgzzL/AJSP7R5RM7jpwU+3PlnuIbDA2J/itz4vkOfJ3f5T7xjTO4U0vTcHRNIsxmOT0zycVRun48pUzoaUh7mriuC0OEaTI/aZHu4DpddpTcyHU6P29VtxnL47SLdu2mQ8r4Kxk5HkNR5jmTSUhTbivNWk8yb+Gz3sPXEuU3UHIlUj5FtVOG1KbUn6SSufruPF6/Halot9O3oJ7TSXnrH8PnEOj1Rzp6qXIbnrWm+3v2pt7RLgy/jDB9MmdhbVmXPWR5dn8p+3xFnyh03To9Yhtt9OmSudN5fNQRk4X3GZeq4z2DXG5lHqtHbc8k4bzffkWklF7LkLY53R0Wjuq3UNx6wtxzz1Env2KL8bmFKY6tbf6pWX+n3BNbVqOIc9Pzg7Ed5w4659FCvbu399x3Yp5VeH1McbquUgRHEC9nx/nBULbGjnPUOXzORzdzyLvRV+JGXqOw7Dh7FEfGkf9F6pkRW47PyOV/4tBFsSZ7rnbeewzLgOJqSLSCuRMbabhyFx5sRWpHeSoyMjLhctxHs9u0ETHJpaZOxRR65I5u5Ij5FdJKuwriew9n5jWv46w3UHPi+qdU6voqUlJGhP4Hv8A3Crv6eYbkR222msUQk/KG93OCSVjWkuJ2tchkKHg/405xMqGdpaLZc2zbfbbZu7hGnL48tHVcGx5EfnlHcadQvs6e3MXsIY00SKPMamN59WO8hxvh00qIy+8gqTiSoUOQiHS5C2sij/AB7vEWP6Z0+qdXiCHpf/ADDaS3/SLuv+AcZGuxw23UIcSsR286JrKHnPo3SV93Aj333XDnI+/HckVWjuf8XHJxKfFB2O3sUHaXH+MMF83juNSERVHpuN7czSttr7TIyO+zZssKnBBuU/FEJxvzHtNX1FEZGXv3CJYT7T2IoOnIkabfYUaVfS2/kMTNRpudWOtY1pzkeYttv6ye5V9+72EOcVGN856AmE1V9Ob1HEanh9g3+HYjkdxH+Lh4jGU5nrEfwjodEa022tT0sub0i8fXxEouexcn5PqON+aX7pjlknq5C/QzGr7R0vFchzTW23k4/fxIiHM5TjeoI0vj+LaYCxRHjyPiuY3niS1abicvhYjLvtb17fAdGXWnKHUPi+qSFc3d8jKc25S4E4ZFcy3lm3lx8OBR3tNxDn0h2OU7+kmE4VQb6brTZpV6y2ew7bRjlwxl7S7em6u/TX3HhbYxwdDxhR1w9TJk6Ud7Ya2TPiRlfMg9xlxKx8CHFI51DC9YXQ8QR+bu7MuZXQdI9hKQrziP1b9hjbYbxzMwvMRDqjeenrt0tl2SM+0nvIt5l9ltw2OIcL4f5RKOhxtxCF+UiymbdU4fnJPxPeR7DvtK+0cETfprcMnxfR0yU6unOnlz+nznHMjmmjoeantpHQ8JcolUo+RtxzncLzmXHNqS+ifD1Hs9Q5EkqphesIo+JG1tLQolJVtMnkEZbSMj3GWw7XMr7h2prDWG8QQ2qhT86NVPRcj2Ik7tii3KMt1hveYsmlp8Op4axZS8QN6lLkdNHabVscTfwMz2eJH7BtKJj5yhyGm6hIRHQ6rTbeUmzSjuXQcUZ2SZ7iMysZla97EPM79BxBh+Q1Mp7i5CGuy8zsWn1l/S9xsqByhQ6pH+J8UR2lod6txxxN21laxk4k77yvfwMxh6f7T2bbet4FTh1RtfmO5ek2rYaf6kQr6nSNRtf+u737xwejYprHJ3k1JEiq4aR5OQ24p2TTW+FzuZvMF3n0kkR79o7hhnGVLxJDjzI9QakR5DZKZkMqI23UH3HfeXdvsKXhMSyVYoTnT0+g79LaW3gZdxl3bS8dwyr0brF6jelI7Wnmt7UnvMuNy3cR2qoU2PIb6vL+7t/1GKreHtT5vp+apOxafFJ8PEtxiqzHM1HT6uoN5/2mXs3Lcd+/v+4ce5Vvg+0vFmrXMHx0RKhte5umyG1mV+k2rYSFntuRbDM9pEZjsVQjONuLj1DJn81zLYl+suB/iIDb0in9X01o2q0/6GJpa1fCtq8vbbw8ZwqhVML1hdDxJHW0tDhtqU50NvcovNPZfbsMrGNxTXm5GSRHczo85Kt6T7jLv+4du5QeTLC/KRT9SQ3pTdPK3KbTt+q4XnERlx2lwMea63h7FHJfVOZ1SPIXCzdW8lJryoI9pke5SCuWw9pX2DuwdRz9tvLw+u/G/wC+FvWUfziwaMZ2i4ih1TJ1jSHcpZcqtiyLik/uMj2kdxo2l/4R0vnprxnuJ57T6wZGoO6kx3zel723WF/VJP18ixm5jnWfanN6toJpCDN6xxH1REEmSWo2tvT6ezpcbbzLeIkdXWfXBsO3zYkR2us1HAaSbElgAok6fk/PSXRE+H1n1P8AEICi0/fgLSlp1M7nmZfO2ApMJCz1M/V/VCWkc3cR1fmgSG+r/eDaS1OrBnpLbRqf4ld4QtDbf79g62Tfzn+INvG242j6Ht2luP7ARo/Hkamf6HmhuSWp1emjp+/2BCT6v6/4hD6urR2+hfzhbaYhDT1edv8AmClJb8o356vb4glHqdZ7qtxEZDv+IRK2ksvKfb9nh7Q+Xk/KdD3+wMsHqfw/iJjKer8nnEGho/xh5x1vT0/Qv95W+4RyVpueU/07gtBc49D/ADLeCdIyi/8ASFQF/LEajnQXdPhfZw7i3/mDfR9Ts5eyJERptyQhvz0K6OXu9XtA0tlIcjufX7Ps2H9gpdHTcXp9B13tb7X3kNO8w443Hc9asv3CvkN9tzTRnQntcbCJUk9TtRvK36Cel/kLVa9OOtxxvOjKaVNq25iPeVvf1CgYdcbkI7GfL0s3dwF/I03IaPpq9m0uPgIRyckx1RHKfM+R9OPITqMvJ3L3KO3gRGRew/UMG9uHcJjDeIIa6HIbaadWrNDcSnsukfZM+5RlaxbC2DkVcpTkOQttzoLQ4tKkq39E8pmftKw2hvjlmzR1moOhYWqbciOjrPN6SfRWWy2/gMcTAeostyHUFN+YvrEq9E9t/wABEw9Hp7/6u00yV4e/2jW0xzse/Ec2os7Ub9D34DY0t/8AaDC8PUpLoFOfb8mLZpX6sZelO/tO2NFDd1Bm2Wjag4SxHQj/ABCQ22KhWo53A0vhxLAbUyC0AUnvCjWEZSAykCThPB1EgRwAEg32wlboYJYUoA6ToTrhsJI7CA6agWcNkoAt4kO6viF5xHUYMlgJJOgjcEfOYGYgEnV8QNRwMJCyPgHISG3/AJsGTjgjhJm4HITW3QrVEFK3AROOByE/MQMQ23g4UhwTsPZTAUf1A0boLOJUKW3qe/ZDHMm/1f8ALt+0Opf/AGfYCzdBO0RVKjufN9hP8XssGXKC39PP9EWJKB6x9wG1IulON+Tc6YhqhyG3Or6fm9JI0mbwDRpBDN5ZHzjf8ISb40mg2582GXIEdz5sBn9cEl0Wr9Ob6fYQIrlM6vq/8wEXVCkvAHAkfuBKozjf0wTs4boUToYyOdDqwRm42KrJGr4gyUIxuAE6AlZiAJQjZweYgEjMQBnYR85gGsA8pQbU4EaoI1gFm4DzeAYM7AwHmHAk744pcujuOda0nMzmVtt7bFfwIerPgp48cmUuRgeoOLzx+si5tnfdBeGzcXiPE2Fq18R1RqZ5mbrPVbiOuYOxq3hfHFMxBT5CEIW4hSstiLadjSZ8C8TL8Rn1OKbb0wwX42e/AZncRYFQj1SnxKpDcztS2yeTx3luv4HsDubwHmvQ0UpQQpYSreDJILCMrBKgtww0AAAMt4SowANQZeWCU6EKUAQrcG1qCz3hCxVOzKlBpZh1RBoEkBIcMrhpYCOow0sPObw2oUDYSowZlcKy+IBtTYZWQlmYjGfAEwSncFmYbTvBmdgTohwMLSHjO4aWoDSObYI0NhbpiO4sZz5XgHN4QbTmnqCRGRqNgzSNIhG0eOz1gnkjvCWiD2bwFtKyRlMNukHzPgGnCEqorm4RXCExwgwtAJhUvtuNuajfQyDoXJZypVDC9QR8oWhrzk5j/D2DHrb1BTSG5EeRzhvoDTHk4F6be64MmHiynorlHydklSI6dua+9Sd9/YOL8tnJXHrH+9mF46PjXLpvMpSWSa2RdhZcFERWIz37jvcY/kj5VZmF5iG9TquypPo+zcf2D0tBep+IIf6SUdxC0L6TzKfMPipPG195cB1TWJ91XPE6tqXx35YeStzB9YXijCcN1FMdePnEVKdsJ/MZqSRb0kR7iMtm7cIVKr7eII6HG3MlQZ87dn2fiW4ytcfR/l65FI+JG3cSUOnodddbPnkVKblKRaxnl9O1rW32Hza5VsC1Dkzrn6SUdta8Py3subcuK7cyyqLZt4EZnvuR+PTjy868L+WWXHx718OycmnKY3UMlDrkhaHUJytuK337le/EdTSn34DyXEmN1iGisUtz5c0nMrLudLv27blxK5jtfJbynR6o21Q6w4yiRlysuK2etJ93hccfU9Nx99W2DLW3tt5dIykGXCD6iBEkcLpR8hgZDDyvzCFbhPtDQ7JyEk23Q6r6a5hKy+BNpL8TMcafHSeR51yPMa7eSQp9tXSO2xtKiPuvch0dNPvZZ/g6fNPttigldW59BYvZpipks6jen/D6x6VnIgRH+sW259ZP28A88sQVOdvU7fmqBMSHHG+s7YLEy1CmmuCzkuCglq08/a/9IhKjqT4y9ScF1VHOsGaqDgVlEqWc4KpSv8QmTXOsEBShPJV53+E9WucVij4b1OhEZXMcT9NZ5UH9iTHEx0Dl2ZrDfKZVfjiHIj+TTFS43bNHSgshl6+kftHPTO49HF8IcV/IgAAkaKJDK3G+sbHrfkbrv6QckdE1HM7tHekUlzpXyoSZKRfu6JkZDyM0Y9BfBZrXOKdirCDjieyxVo6eN03bcsXqyDj62nPDP8Ojpr8ckQ2uLYDblUkR9PoVCCSVdysuZJ+2yiIckwItyHWOZuOL8iuGr6S2Vnb2mV/tHcMUxtRuFMbyI0nDZUrwWWW3qvlMcVqjfxHjiX5iOcNTE9LzFpyrP7SMh5nT23TTvy/uRidjTbW2380r7rn+VhBoJfKFuOeen79hi/xNG1NX0HUl9wzFIk6chDbnpF92w/uM/uHfgns8jrK/bSSo/VocFJMi9sap1GpHQ55i05fsFRJZG0PPZxadMIbdcjuajfbR2RNlRxCUQsmFq9VapHkNYoochbVQiqJSsvnkXEyv7DLiQ65TcR0vlMw+7Mp8dqJXYiSVIjtqtqlbpLSVttr7rbPEcVp8uRDkIcb/AIfS7wF1uoYHxJExRh/ox1uZsqlHZJn2kHY9t+FxbSmTHzXq2G6pMW222tchpR9Hj+F9ghyqbptr542jP2cvAdNjt4bxJR3ccYTyIkZScnRU7TYXxsW07GZbN2/eOcYmn/GDi5EfPn2JUn1e0xLl71Ocm2JJGE8UNQ5Di10epq5u8lStiM2wlGW4rHYjPuv3DrlPovN8QIkNtoyIczdH7vZxHEIENyRnbcbzo87j7mPQHJ1UfjyntanTkR06L3R2qK1kq9XA/EUszyrzFlObmNo8xakll9Zb7euw5TVaZzdx1v0PfeO2YoRpw2nP5vZsHOqqzzzynbWkxEIow8D+8I9DtDYxpOm2gZ6RF5v5PzVe/sBKnuR8mmJTxSsSVT6/ZPMMK8fWC+qc3nH/AFCnWkF6RxMNmOp8mM/nFPl0Nzwcb9mxX2kf3DmGUxsOTyZ8X4gidXnQu7ak+Cth39W/aKJknFsLTkLbbcX0PSTwuZCqwzjCqYTmakdxa4+3UZUroLL7yI/EbnHlN05jrfmLV+PD2DmFTa03Orc709EL465K6s0wZ74J3SXapDWE+VDD/wCt6PRU3YpERw9xlbbs9pHYZfDNdrHJfWEYbxY4t2jy1ZmZje1tJ7CzF3HbtJPvvwuOe0SuVTD9QRUKXMW0tHaTvJXgadxkfcOwUjEWH+UCjro9YhoQ66npMqVYlGW5bat5GR7bXuQ86+O2HtPeH0nTdXTqf4s6VGfbcbQ424haFpJSVJVclF4GW8hEqmGKfWM/V83kZui43+Blx9e+w5nRKlVOS+Yij4gcXLw5IcyxahvOKs/NXbcXeXtLuHVGZLbjaHG3M7S05kuJURkoj3HchSJ4uxUU6q4owG4htxvnELL0t5t7d/C6T2HtLv4i8os+RS3HcScmektDqtSoYfeUSGnttzW3fybljMyMuio99r3J9LjbjfN3Ox9IU8nDrkdxFQw+5zeQhWZLaVWJV9uw/NLwtbvFokegOTrlUo+LKfziHId6pWnKiyOhJhOFvQ4gzuVuB7jIyMjO5DeOR26g3qNuIWhaf9B4+RP55VGqxHmLw/iuInTbnNtkbcpBfNSEXstJnu323kY7DydcrEioSPiesQ/i+toTmeg6hGxIQW03Y67ESkn3byPYZW2is0RtuazQG3G1t6fQ2+bcrdx8Tv8AaQwVQpTlP8prLj+d0bra7yvYjURW8T3FtHX4tSh1iPqN/vJ9Hu2eoVdSobbnWDNo5QUdyP1kdzPn6WZPvvEar0Kj4wp66XWIaFod83caPpJURXIy7yGpqlD5vnch5c6+0lNyJXiRbLH/AEGefR+rbyLR2u9P+QtEq/08wco/JBiTk3kLqlHbXNpS1Zs20svgsi7Ci4KI7Hx3iNhvHMeQ2huoOdjq9ZSbLT4OF4elxHrFmVHcj8zqDaFtOp01ZkkZKLuMvEcX5Vvg8dvFHJ+3kdR0nKenaeTbfTIz6Rcch3MivbbsPqx9Rx9svN6z8dTqfdTtZlJDmpncbcQvo+but3kKCcv5xvP0xRwapUKfnjuNu9C6ZEVV7o4HkM7Hbcdj2ltuRCyRNhyG9RuR0F/anZ3DsrPL4vnb4bYrcbQQ+9p5m/T6WbxEPyYSbnWBZncEaTGlan8ImNqFLqONuIFrDeb1ENufxAaTH0N6fp9ESYDvzfY/yINpRqCSw3p/NhtA3nerXqOeaQKIWo4DcJtwJQrTEbV4wkKIKQTjgbI29Pq3FhCn9P8A6hOzQH1bmn5gcWjUb/ly+IiKXqfOCTGd03EfVA4wgLd1G+r6GQNJPTD8hnTcX9Y/xEZRdZqe/rFZlOlgz1bgfb6z+H8REz/wL/y/oH23P5xZUpaXG3Os+t/Qg9GLT+c6a0+/+YD3/t7QKKXyhDnTWjs5fxAPLa7fv7Q9ES3zhHp5T86x92z1XC3Cb+b97g2m/wBY35v4+AIldxOsj/V+3vP/AC7wFx29Rbfpp7XiRBVPLTj+n0j+24XK7H0hEqSoEE43I6zx8dt91/ew0jJf2euO59ZP9BnpZON5PrF61C/YdbkdW36JZRCGVnlpudY32FZv8xS4mgN4gjrqjf8AfWrc8SlJnm2ZUL47DOxGdt+0xoq8hxuR5Pv6X9Rl3qvIo8hMiO301qNtSeC0W6ST8DLZ4b+A0iV6SwzzHN3Ft+sU1QU5HkIcb6GTtK8D/oOgYlo0fTRVIf8AdJHSbVuyLLYaD3bSsd/t4jCVNnUbX9MaOzBb3NTh2pudDrB0KlTex1g4xh6p/N/u5fRMjHRKFU9T6na/L+gyvV6uOYdUpUzUcQNRAkdjtjntFndjrMnm5fS97jXQJnY/6RhMOuktrFd1GxMRwFLAk/tBbMO6gzldMz+AIyuEoUFkfEgDZNgG2HSUFAuZJAGTxD+XxBAI+X9YAHzK4bymAbNIQZXDxpBZPD7gDWUgRlYOGkAi7ABnL4gJDgI0gCymCUQABmABKCs5hgz4mFZuPmCA7mIGTgZuQNKwRs+TgTn8A3m8ADWBsvMQPP4BslAxJs6SwolBgEowVPGoLJYiXIE444LCUp7/ABAavzgiEvvDpKASDcBGsRzcBksBIJYM1BgjuF5iAKtqAEhv9WgIUoBKwCVNAtFvvDmcAnAEVyO2GTidYv6f9BYGbZgsphxFY7Cb/VhpdNbcz+YLZSQRIEaXUbkD64QqI55MX5tgHHb/AHxPEZpSXAg16Y0qobfznbDL1MjuZNMOIoCWEqcF05Tf4PqhhVH7YCq1jDnOCEn4m/V9v6oYOlSG/p/VSf5io8NRnXBqKVL+T+U6aLZfy99wxzT+m4LWDI6z/wBI6bRyedSeNnvf4LvKD+kGE3cNzJGeXTFdT9Jo7cOBkdx2vKY8C8hGNnMH40hVD5paiS9lUZZi2pMjsVzvmvY+JD3407HkR0SI/TadTmbV6RGPG6inC/8Ab1sF+cCsQI1AjV3gDFsAJW4BRhk3AClrBXIAtwQpQBtzeE5jBq3BIWTJKt4acDpqDSjFNSgwtQSHFoEU1i2lqnHPJkIiw6pQQGgixBIUowWYxGghRBAdEdShEwDM7hlaQ6CUKpgyreCCwy6oFiVuaYYz+P3hp1QciHqOdYAV/wAwMKQJD4CG9MV0A031YVk8QsyAF4CAZHYEpQSShYOGdglfEKLcEKBGjLoZWYdWGVEIk0IiuI8uPzgSUEDUkNpZ55MiHIRIbcyellT2i/qOsck/KpMw/MabckLXHX0VJUrj3buJeA59Mic4bFJeRS5Go36RZv6jXHl4dvpnenJ7qam0vEFPRWKXkXHdsp5tPzRnxIu4z+weduX7kPh1SPUKpDpbU2FUEn8YQVN3J0j2GtKeB99t+/YYRyScqMyhuIjuOZ46+ipKlbFI3GV/A+G4egkSKfWIaJkNxC4jv/7Iz4eruHXMf7VYxP8ArZ8bca4Gmci+JGtNx2bhqoK1Ichy5rZXfpNLPZYyO1jO2YjvvI72hk3IbRiCh+V2KeSnzrbzLftLYY928v8AyAU+oUuoTPi/ndEndKdDSk87O67rdtuw9uzaRbeA+e+IqFiDkTxR8VzJC5dKlKNynzFJsTyNly2bCWRXuXErGWw9nViyRljjby58mPh7q+Hovkz5QYeKI7VLqEhCJrKcrasxddbgZHaxl69o3S0aY8qRavH5wiuUNzziU4lO9BluUmx7+8vuHe8A4/j4ohohzHEIqDSfUTxb7p8e8t/3jz+p6fhbceHVgz8/bPlrVEGF8Q+rcG1pHG6DJmOvcjUePIoc2R87EnZm/wB5oiP8xx5ZDsXIjqfo/WHPTmI+5sv6jo6b5ss/wbKQYgvmJcpXWCC8Y9NyK2exqNrc88QGD+c/dFo8oV7xNt5xWREkODPVFfbFxKeGZqroheqgqLnWLcGcqD2oLWqL1HEeZ7ns/wAu8UE9z38RMKyppDnWLFdKlOR88iO3q6VnFJ35iIyO3t27g+tWpn8734CZRXI/Wt9DWX+G0t5BM/uRHJJ5SsD4P+Ehg/Uh6ULEcJnNFc2FtItja7WuR+q5bbbh4LxJhysYTrkvD+IIaok2Io0uNq+4095HvI+I9o1RuqYPqiMQUPPzfMSnmW/N27y37N/DjbiYj8p+BMP8vmE0VCHpRMRxG80WQm1ntl8ijvuPv4HbeNsGXh2nwyy4+X9vEYIi4idWqNUcN1SRQ6xHXHmxVabzak7Unv4XIyMtpGWwyEIei4ykjpHweq18R8rFI1DRo1NLtNe9TiDt/MlBDm6N4m0mpuUeqQqxHz6sKQ3KTl721Er77W9orkjnSYWpbVol7OrkVyRS5sPz2rqT9dB7PtMhx/lFi6lQp9Yb/wCLbXHUrcSrlnR7bme8dykvtzHETIfTaqDaJDe7pEtJK9XExyPHsLUwu6559JkZk9Hsk2v/ANCvsHzeL234vXt76qypJ5xR4VQb89JZvo7Nv4GME+nm9QW35mbN7DG+pPyjD8iHqdOO4akp8LZi+24w9eRpyESOh0ur+z+o9Pp/OnndXTlTbaUl3nFLTqZ1rRb8LH96fvDUmOI+DJWpnjl6OX89w0D8ZvT6sb/F40srIjiqlx+sX9MaeTFFVIZF4kiVGlLjYlfJ5kNdPkeSd/lPgZeowHmvnBFM+AttbZOC8QVTk3xItxxxekjovN70Otn+JGXEdRl4PpdQbXizCchEuny/KMpsZsLO2zvttM9pDl9ZiOVynobb/vcfyfesvR9fdfiByb4/rGB6hzhtxa461EmRFc7DqDOxkZd/cfDaJ1tnfHzrv7b9+mQ6PD1HMmfzs271ezdw4AYOxjIoeIGpkf8Au+bK43lPpIPYZ+zv8BOxumHXKG1iTDbmrEm9JSU7TZPik7brHstbb9gztApGo3qOOZMisqs2/wCzfstxES4uP7vStRej1ijocj5FtOpzJVv8fuHOKybkOQtv0OiI2B8bR6O5+jdQkL5u6rq1egu34HYiPdt28TFljGA5qLmN9Np1JKzJURl7mM1ojix8qY244vU6H1e8U8lxwKmc4bcW3piCpQtC/Ea16gYUYdA0vASGySLKircbkIkfqlCIloWVNS3qI+sQIl1LEkRuuUeFUPPeZJSu/Pbd4ncvvHKajTes8n/rYdawwfxhh+RT3O204TjafSzFexbOBlfwGMq9PcbkOtuN9PNl+7gDNzxxjTcF5hl3TkI1Oxm6PSsaT7yPgfiINVa03NMCl9W4jrFoyKze/t3+AiY5dl63tXvV3GVFb5miHVMkuFNbRlectbpFckuEW4+5Xf3GM/Fk1Dkzc5u5zibhp1Xa7btPM+Jl5zZ7Nu8tou8Mzm6hh9rUb6DV46kq87uv4W2bQ42lyn9W5nkQlpy9nO4yXiVjzI27dhmREPPy4ePePD3+h/IRl/48nlqIU6PMjszI8hDrTqdRtxtV0KI91j7rfZuFixI0/KDlEePMwPI+MMPt86oUhWpIpqVEvS73Ix7iIz3oM++1jG9pFap9Yp7VQpchDsdfnJ3pPilRb0mW4yMYPWXcylU+qN6cyP0/NcTsNPj7BSSY9QpcdDcxtc6JHUSmXm1Gh+OstykqLaky7yO2+4tI8hxsT2n9QW2cWjwXyi+SbmVDOtdktzNhZ/ouEWxKj9K1j7iO47LR67HqjfN5HQd9HeSvV/QeZp+H9RznlLcQ075ze3I6Xd4Gffa20WmEcdyKO41S6xqo0uzm3o8U95Xvsv3W7hSR6Hn0iPI6z0/5hjqph3rFuafT+r2i32/C4uKDi2PIjtc4kIW0tOZL3BRWt78RfuxW5jfV/WFV3JZEbT6vT+qEszXI+RvprR9ppG0rNC/Zo+tuGRlwXI/lPS7QRP7jnnKlyO0vlAb+PMPuIhVtHS1E7ESDt55FsJRW2K3nxvYea61QK5h+qO0usQ10+oNW6LibIe2by4beBkZkfePZRPSIbiHG3M/0VecKzFWEcN8olHXT65HyLR0m3E2J1k9tsp23X2mR3IxvjzcP6cfU9LTqK9/LyRGW251cjoO/q1fl3mJBI7xoOUPkwrmA5mnUM8inrUSYtSZSe89yVlwP7C7jGZjTXI7iI9Q89PRc2WV4kfH8R6FMlb+Hz2fpr4Z1KSTGoFxdPUR77g4pIZjo03NT38RLmXsM/wBY553+YsVkK+M1zhtGn20e/uQsGFajem50F/4hVUwpOp5QJQpv+YOObgyogD5aenpt+lm6X4CG+91iur9/8gZv6bgQ8bYBBG4XoCVGUK9LvbbE1gBJdQ242vU8/opV6Iikzp59Ttia0fzen2+kkIUnt6f1VCNBlhkSSa03NPzPS4BhPydxGoJ19TyYtCnIkyC0HpuIb/m9YBJ0/Ke/fcGhXWCUbSlt83+czo2q7/YJDGm5n+r+P9e8Nttajfp9ESIxfN6eTpZQV5LKH+r9++4dda1A2ynTkIbb97CWa2/1f7oqiWfqDenk+seUPQpTkfJ9X7g5Vm9Rtf1cyfX78BVx16bmm35nS+8EJeJushrcb7GUvX/oMVUo+p9yvrGNlKJuZH5vp9u343GXqkfm8hbfoKyq+ieyxeO/gNIWqr6ZUIceRIpdY/7vm+UUrey5ayXU92zYfeXqFBiWgSKfMdjuNoQvL5qdneRl3kZGVj43FjWmecQ19X0Eeje9rbffgHcPTG8UUteH5DmerUps1RUqVZcuMRZtMjttNG8j4kduAltSe7mBJcp8z6C+1l8D9uz2DaUKpdjT9Lo/6ChqtO05HWdPpePduPh9hmG6a65Hkafoe5fcLvUw5Idko0/q/wDp4d/eNpS5mpk6z3sOTYfn/UWj0fzG8pMzUyaY5bxxd+O7o1PkDQRZGoMTSnOx78BqaS51fmdD1jNu0DKnA+IkZz9p+6JqSFQRFcDN4BZoBZfUC4k7g5lMERhSkgEZPD7gRkFmkGaQDKglW4OqINKAEZ3BAKQ4DsYBBkEqIOBKvyANmVwDK4UZWCVbgDakhOUw4ZAsviCJNKNwAlBwyDatwKlJUFBkDN6wDmYwCUEpMEZ3AOGoIU6EZvAJNYBw3ACcbDGb/wBoBHcWXO5vALUQauQGYgRJZqB6nrDZqAPcCpxLwUTgjK3BRLBbSTqeoJN4MmoJNXeBo8mQDN0RSMDOBpLS4FHIEI3gev8AtASm6viATohKkfqwRSHAE9LuoBn8fvEDnYM5GoAmqWFE6IBO9YFZ/ABJNwGShFz+ANSv2gCRm8ATi+rEU1uBObwFR4BfjafWBUd3+QWk+L1YpEOabix1PP4tnQZTjjenqdPapKk70299490/Bt5R/wBNMJu0eoOL+MKT/M0rcRbCPomVt3Eh8/KRLcjyEafY872junIhi+Ryf48hTJGdEeXdtzgS21W38LEe0vEcfV49w6emv309zmYGcFqtyG0ON5FoWklJy7lEZXIwgzuPJ5vUGpYQrcDJXcCULcjYagbMwagkzsAJW8NmoLM+JhoAlW8IUoLUYaMuIBp0tQNafzgkKIMLANLMIC1bw2e4AYQDzeAZdkaYB1atMRVKB6gRm8BEgagVYwamwYzTBJoEd1Akq3AspiNLclWcZxz/ABJ6IfZiaYm5Akz4Bo5I62wM3gFOGGsxiQ4EgEYPN4AEKIFk8AsAWgANK3hy5Bs94kJUkNKSHyK4JTYCOlINRBRlwMIFARlxEGfA5x9cWRJ7ghSQGUbdcp8j6Gbpe/vuIdg5MeVGRR3EQ5EjPHWnpJVuVwO+zeY5nUYfOPf38BTxZDlPkemjN2u7/L/MdGLNrt9M749vdVOqNPrlPQ424hcd1PR45bluPw4eoeYvhE/B3o9Ypc2HIp63aJLurq9i6e+d8rjZ7kkR7S22SZ23GdrTk05SJFLkIjzHOqXZKk7it9o72VUp9cpfmOoeTly795GWXZ3jpnt76sKz/rZ8aMRYexJyN40dw3iDrUL6yHISkybmtcFlczsZHsUVzNJnc9h3GmpVV5u4isUNxfN19JxKbktle8lJ/Mt3qHtL4RvweqPizDa6fMjraiLVqU+YlJalOkWPKWYyPoHu27DJRkd9g+fswsScleLHcL4kj6UiPdKkqTZuQ0d8q0X7RHwPaZHcjsZGOzFkr1FdW8ufLjtityr4ercCY5h4whpbccQia0ktRP60vTT6+Jd40y0jy5Sqx8VuNYkochaI+brG95xz4+sjO5dxD0JhHF0fFlP1OxLR0Xm+GzziPiRjzup6e2Kd18OzFl5+fK3WOw8h5f7r1Vz/APWGX7GUH+Y5Hl8R2LkWJtvCdQb89dQce9mRJflb7BXpfmZvDSSj6wQXnBJlqFa64PRcxl5YrZbgKoVSHT8jkyQhrOrKlSlW27+PhtEGTNbc6zUzoWnNm9L2iE6QZjna8wZyoyBZVCXs8oMxUJf1xVbSqnyO2M1U3tTq+2Lae+231gyU+odZ+9/CLUrNme2pw/hyRIbRMccZQh1PRSpJ3t37y291hLXyZUtyQiZHrjsd5CvNymV/Ajuf2HcZROIKh5PnC0I7PRUe78A6iryNTU5x2POTs/DiN/Shn6k1XmKqBUKXQ3XHMktDTepqJb9u0r+BbRyCiYibodQ+OKW5npi3C51HT8zt7ViuZlxMvAj4GO24UxM3UM9LqjnbTlSpVjJXgd/aOKcsOBKxyZ1CRjjC8dcihOqNU6KlJmUclb1kXoHxMuye3dcyr6X0n1E/lZ5MaPyuUNFYpeRqux2TVHkJtZ4iK+ms+JHwPh7THkGqUqoUeoO0uqQ1x5cdWm42rek/6dxj1nyf4uj6bTkORnpki3RV22TM9pHxIr7Ldwe5YeSSHyiUtdYo7aEVuOnqXNhFIItuRX5GJxZfR9l/Bkx845R5ePCOwUjgFT4kynzHafMjrZkR1abjat6TLeRhtO8d3mOzj8PXvJNVvjzkrwzM6eeE25T3OJ9SuxX9aTIyuDxJTecOVOludiXFJzw2kaVfl9oxnwYK3zjDWIsMOOdOJKaqDPghZGldvakj9ZjoldR8ohTPTUuOrfxLMm/tSY+f6iOGeYevgnnihyXAzrjjbseR2+b9Lo8UmaVe3YQoMTx9OOr6Cv4TudxoyT8T4slt+YuQakqy+Y6klH9ii97iJjCH1khvT7ac2b0e8deO2p3+7mzR2VWDJbbdQa1OwtxCc2y+3o/iOiTIrjba/oDjEd5xtvU8+JIQ4lKe65HsHbSf+MIaHG/nUkr7SIx12eHkjupZKG9MUUtkah2K43nFLMiBDOGekJ/ZivUkXEloVDpuag0Wg2l7Tczt9tAj4hhNyI6KxDbya3ReSnzV95evj4g3VdYHYkvT6tzptL6Kk+BgmEfA3KLUMF1DT/vEKR/eI6tqFFx9tuPCw7hIVR65h/8ASDDbiFx/nG/PaXxSr+viPN1epnxfM6vptLuptXgLjAONpmD6pzjysJ1OnIjq3LQe8rfh3C2uSuXBz7x5bWImRUKgvm7efIr0fH8huKRimRR20R5nyiJ2XG1fdb/QhLpMfC9cp66pg9xrp2U4zm6xBn3kfC+whiK2658acz6ef0fRMVcPxni3E+nUvEEdcyluJ+rsuk/Hw9+8Y6TAchuc3c7YEaZMoeRxtzJ9FXnDQx6jS8QR/lDaGpCPnOHt3AvtnocdtwTvi3q9RvsbRL+I3G3NRvJkzfn4C4Zj9Wvq+2BtmCYD8ctNxDn0hMqEHT6wRWzBDf4JqGnMR1eRDvR6Pee7fw2iViinuNyHZDeTOtJ+b3bCsM1h2c3HkI6zsW/y+w+8dHrsRuZDRM0+np9LL47/ALPz8AVlw2uwus1PT6SfUW8VUZLjchGmNZWmNPP1efIo8qvAxnEI+Uaf0soIdO5N3m3JDsPU8q3/ADlx/EvYNWjq3Os6A5/g99ynzI8jsel+Q6DJPrPr2yikwrW3GyjqTUijyOcQ288d1RqcZUqxKvxT6J+O0j3GR7DKr5s5HkLxJg9zI6tXyyC50G5BeisvMcLgoth+JDVVFjUp6/PWjpe3d+AzRtONyNSO5pO7PV4kZcSHLl6ffeHt9F+R1/x5PDW4bxLDxBD1I+dp1pWnIjvJs4yvuUVvsPcZWO+0X7T45o9AcmSPjSluIp9YjpNKVbcjyC25F+kRnxPaXAaDDuKvjBtcOY2uJUI6eujqt/Eg9yknwMvVa5Djn2vepeuSu6twzJDkqDT6o3pzG/qqTsNN7bj9m4U7Ujq9RsT40wSk1TqhXMFyNRvPLpildYn0SLcdtyTLvLYfEdkwdjmHUIaJEOQt1rtONqUWdB9xlw/PxHNGXtT6n9RBOlSKXM+OMLyFx5CO0z826XdYhEwPSSH4dQj6jeT+IvwFDWqLqNr7Hv3d35jn2DeUNuRIRDmfIqghPSZVszmR7ct+B7x1KBVY9Ub03OgvL2RSYWhzybTtNwVD7Om5qNuLz7R0WtUftuN9jZ2faMlPp2nn/wAXo2E1RMKVZw6pDdpdchtSI7qdNxtxJGh0j3kZHsvxLxHCOU7kYmYbbdrGG48idR1q1Hmd7kUz4lxUnjfeXEj3jvD8btth2nzubuacjOtHZ6W09vHxLvLiNKTaJ3DK9K5I428PGDcqRS8jmpziIvzt+X8douIT0eY2tyO5n+j7+ox3TlK5D49cbdxBgfm8eoO9J6GrZHl34kW5Cz3dxn3DzjMp1Uw/UHW247sSRHVlehvJyLQfcd7XI+B924zHbjyxfz5eD1fRTh708NhBVpuIc7CxbLQ25kcbc6fvvGUo9bj1D6Ejzm1erze/8ResqcjueU6C/wARq86YOyFOfOCKZierTkNp0/P/AKiI+1pgqiuEGCPsCUtIYy+IsFIR9QPoDbBN/OCwbb1PJ5ARs4SP/aJLrbbnzfb994OGjUb6zzA+aerW579wKTKpdSJjCerDMhfWanY+qAzuBVKWj39EREr05Gn6lfV9+ImpLq9QQ0K+UI1PSygLVtPWajfo5fb3kH0dZ1foed6wRH/J0QpBAqnpU5zdpyO500elv37SPh3kQmyV6nWaeQQojjbkfT0+x/N4iU2v5v07CJFfPT1fWZxRpc+UL0+2gXz56mf6wzEx1xuoLbb+dv5pb+BeuwmqYhatu9X7+5CBWGW+bocbbyZ1dYrf0DLh7e/+oXCe1M7fn5fz2faVxIfQ3Ijrjueeno/XLdcXNMTLNvpt9Ne8YSplMpdQaqlPkLjyI7hOMvN7FoWR3I/Vv2HsPaRkZHY93UWHG3Ft6nT7Wb0t+7btva4zWIYjbkdHVr6fr9zP8AaY/kv3ZNLx5S11yPHaj1CPb4wit7kuHsJ1svNSrb6juXiMJXIMiG5zhvPkR0VdEr279m4r924R8P16RhOuIqjeRbWU2ZDPB5o+0m/A9lyPgZEN7iWlx3I8eoQ/lFPqDOpHcT56DtmLhY02sZd5+IOzFbVmdoVU/WOfV6XqHSKLUerQ45+R+0cVbU5S5nM5HQWi+VO7YfZ/pcbbD9e08nv7BW8cnqY7O3Uea2584tGQbKnSByii1dvof5e5jb0ie30HBzOuk8m/ac0/p5xOadFBDl6jepqCxTIEbWWqVg8xCG283phalfqxAlJWDJwRNUGToCYlwJU4IqZAHODBMH8xhJqDRvAzcb0wWO5/AEoxFN8KRIAOrMN5/EEt0NG4KwHgWYg0pwETgsHTO4QZhGr4gjWCJLNYQaglSgnN6hEKlnvCcviEmoN6nrEh0yADeoDUoAozsAZ2DWb1glLBMF5iAykGyUAagWLM7ggg1BOfwAPGsESw2SgQB01AIUGzO4UpIBeqEqW35QIWQTlITsOG4EmoIzgGoNgzOwRl8QZqDSTEB0GaggAAebwAzeAQpxvoBJnYBINWmCJ0MmrvAS4HIP6umCN4N5iBGoA6bgQbgaUoDMYJ08avpbd+n9YZ2oNabg0y0iqqUdtxsdES4ZhWxnh16hSG8UYT0/8Ajqf0m1J7fR228b7hxlrq3BuOTqvt0esI5w5kad6KlK7+Gz1kW4ReOUFJ4vdPwdsd/phgdEeZIQubSUoZV36ZlZN+8yMjIzsOnLHjvkmxT/2b8qDWo5ko9Y6l5SlGRWcPfwLoqMj2lu77j2KaR4nUY+F+3h6mO3OpsAKUkINQxhoJZhszsDNXeCykLJ2K5hKgoysG3HBZIlBl1QI3AhSgDZrCVqAUEqMRsIM+AIANuLCZCXjDC0gzOwJZCuwhawtCA2yz+s/mEhJiQD3BIANJAAlINwgYQZ8TAErcGVmHlbhHWYoGVLBAktajgeNALm0hwG2gBwwCc3gEK3hRmCMrgEgspA8ngAJ2FFuCVmDzGEGdxASaQk0BYAI2bVvDaw6sIMrgjaMZWFTU4LbnWNt/+4XKkBCkgsy0CY5T5Gm5+6r8h2Pk/wAfuU9xrnjnVfW/DgRkXEcpq1Mb/vDecVMGsyIdQQ3IcyIR53hbiY6MeTj2lnen/q9zpk0fFFDXqaTrTqcqkqSXSLuP18B44+E58HGHjSj9W2uPLiPL+KagpJnkXs6hy2xSFWIiPidtxkV93gblO03GqXzzOh1RJV9Et/E9g9Frj4fxhQ/i+RpOokMmlTalfb6j4l42MdFbcZ51Y/WpfE2nVeucn9Udw/XI60SI6tGVHeTx9u8jIzMjK5GV+4dGodecociPXKHI+SLV6R9A/QURbbHwOw9GfCs+C05iTnEyjx1orsFJ8xmKsXPW7ZtFzfdW+yi42HiOgYhqGE6g7R6xHWhCHDZkR5Gw0LLeR33GRj0K2p1FHNetsU8ntDC2LKfiiGiRHc61CeuZTa6TLjbu8dg6lgHEjdHkNQ5DmRp1s3P3M2VR795GaTPZuHjbClUkUOY1WKPIztLV0fV6CvsO199x6AeqzlQw3RMUUtvJLhWekR9+aM8RkZWsV9pJO5lsymW2w4Jxfp77+nTF+dO70fNc/wDtCllvClwnituoR/iuQ5kdasltSrXUVvxLh4F6hOlvdsdMW5KMRyo0+ZVKW05Hzr5oo1KSnbmIy2+wtn3jB8m+MKg3Mm4PrDi15EnIiuKV2Uecjad7bbl3WMdTqMtvybnY/wAQzE9+nt53I9PjokLTlU8lsiWor7rkV7eAiQxPqHb6wZ6dN7fWA5s3t+h6QwOO8bN4fjrbj5HZrqerbV5vif8ATiIiORNuNUjEuJY8NzmeohchfRy5ttth3tw/MUaJOo5qDkVDr9QmYgkOVCQt111zMpSldrZbv9hdw6bTXerQOytePZzTO1024JDaxAQoOJdFtqpTT/N5Go329g6FR65DqkNdLqmRaFJ005tpbuJdw5g69845/QTYk/T6zsZPO9QbGC5SeTaocj9YkYwwnHW9hqQr5dDSkzKF3qTbc2fq6Nu4tmuwDjeHIhtSI8jVhOpJXS2m0ZmViPw3jplDqkeuQ/iuqZFrW3l6yxksj2Gk9m0vAxwbH/J3VOR+sO4swnH5xh9ajVMg7+a5juaklxbvwIuj6hS9IvGlqX0uOXfkNj44h/pZheOhFVaZ6zLs5wRbbHwvvsY8ivxpEOQuPMbW060rK42reky7yHurk05QIdQhtSG5CJER36W1B9xjMfCA+D/DxpDdxpguOhqpoTmeZTufQXh6XiM8Oe2KeGRfLi5++jg3wdq18V8pjUNzyVYhvwVJ4KXlzoP2KR949C15rUo8jTz52rPJ/dO5/df2GY8hUGdMwviyn1Bxt2JIpU5pxxKk2NGVZZiO/hcvEh7Olk3IkL0+m1IbNSVeCtv4GX3Dm/I098X/AIadHbtMOQY5ic3rDUxv/iGT+1Jkoj+w7ewNYka5w3HkN+e32uF9/wCAu8URNSjxHNPrYjxNq9l0n47rCrfZ1MPobc6a4/4Fs/AZ457Q0yRycyca5vUFx/Md6P27fxHUMFzecUdr02rtq9m0uPd4DmNeb5vMRI9BRdnwP+g2OEn9PVj6i+nZ5v8ADZ9o9Knuq8LPT3trIU3p/UFQtLbjnVuI4h+RI1Gxnp8jt+YEMdE1CJ2/M3jOS0af0BqoMyPUI64cjJqo7KlecM/VI2nIdbF4NKdwg0H3kBnKYlEJDMaPVI7sOR0F5j01eidiL7D/ACGPqMNyHIXHcb6aPe417IiYjg/GlP5w305DKeknipH+QmJXiVPhfFtYwnVEVSjzNJaFdJO9Cy7lJ4l9/cPQGHl4X5QG/wBJKPkRU0JzSoalbUnuzJLeZX9dh5maSLGi16qYbqCKpS5C2XWleb95cLl4HsF5jkplw1yR/LrU9qZVK4unttrTkV2VX7/EiEyQ18V9XqL1UfzeI0eBsaYLx431mSFiBbfSSpJdcfenba/eQzuIadUHMULpen2FdJW0isfH2luGbgndZ1IRq7I6Gm4voK9ivxF7TsYx9RcesN6WdPlk7S9vdt4jN1VLdLyR4/TX99xHI9Tq3G/3vxFtG3SnI8OoN6keQ060tPRUlV8xd3rGcqUByG55NfZ9yGTbk1zD/wAopcjodpTatpKIuBlu2jR0vlIw/WObw643zGQi7b3RI21H3ke8i8DLZ9gjSdJ1Mf05Go5nR0S7Pm/5d5DrtGl/GFHX9G+VWa+a45IUfTyOQ8jrWboqb2kohvsEydNxDbnYzZVdL7rcDL79orKNoGI6J23PP87u/wBRg3YXN5HodIdmrDcfnHN3PPT7+AxNboWm5qN/5e/9RKtlfRkamT6FvxHQ3Vakdpz6JDn9NLm7iPrDbx3W3I/8orKidGcb01tuZF50jL1hrTkLcbb6C1e9xcNO6cj6AKrsaja3P4RC0KI/lEdDjbmR1Cu0nu8D+4E+23UNLnDnN5rX93lN+afj3kfEj2GHIiW//SDko7bbh+aMsuCL/wBvQ6XrL9PP8LKi4ncbc+K6w2hqX5qk7W3iLaam+N+Jp3lbYRlcauI+2435T397DnDi23G+Z1BvVjr7Lib52rbjIy7j2kZbSMWNKrUilyEQ6hI1UL6LMrch25XJK+CVFwPcdjLYY87JS2Ly+lwZqZ43R0WNM0+r1BZxZmp5QZWLObkN9X5nR+wTW5enl/mFNtZheS6dT6x1cjoLR2XEqstB8DI/yE+i4uqmG3EQ8QZ3YiOizOT209xLIyO/dcU0aR84JzbrcjO252PR4KGke5HxdmpGKYdQjtakhpaFp6Kk2MllxMrd2717N5GQmzqe3Mb8z+EcKiOVDD7nOKP0461ZnIqt28tqe7cWy9i9o6DhvHEORHR1nY7SVbDR6/wuHFGx1zDbn94j9Bf0thf5DPF5TTkNraeR6SbEr1HuP2GY6i09HqDaXNRHTT0VJ871CjruH25jfWN5/RV56du2x8BXfEirItOuQ3Or6aPOT4cbdwoce8nOH+UyHqOOcyqsdJ6M5tPTT9FxOwlo8DsZbyPZY7mZFmUv+8Z3YiPnEp6afWX9AEr7EiO4j0syd3q4i+/2W41mryLjXk/xBgusKp9Ujrjy9qo7yfISi3kttVjsfekzuR7DLcZtUbEepkp9U6EhHZUrZm9fj4j2DWKfQ8WUt2h4kp6Jcd3zVbDSfBSVFtSZd5bfZsHmzlR5Gahg/PUI7js2j9luYlJakX6LxFstvsoi9dh148+/bLxur/H/AHjRI6ur+p9LvMPvOc46wYmm12ZR3OZ1DO7H81Xo+JH6P5jVR5UeY3ziO4haPSSOl4dqWrbjYlTjmoCzeoGog2CsycSLGCXV6n0suYVlnO8TKc/qOafv3faDKZXTR9gg+ohHQQeb6xvU97gjaBIR/Av+gZjp+Uaf/UJTznb+nboiKZabmp9E8wG09B/Nthgm9SR9RWZIcjON+6gEp+WehnA2tGE9WFEnrPrg0lpudX2Fhw0N6a9TodEEHWFabn0F+/8AmJSF/wDqERnya+s6ebKr8fwMPGfzfnoV9wCO8em4v6asyk+iXgM9Wj6xGn5iull3KI93qPxGkltan10fzF6z/AUtSZb0+sbzrQro9HiCyC1KbbcQ5p5ELslXs4eoT0yNTrNNGTtK3llM7nY9trbCFHqabnN3M+T0hNgq+c1F9o0/WLhf7gW0j16mNyHOcNt96k9H+nAvvGYmxdSOuO5k45XOCtnq3eA370fnDf1E/wAIz1Vh83bR5+/s7/8AXxFtpiOLjdShdZ1nhlUN9ySTm6pDm4DmSEdPPKguK81zYS0pO+495lx29wr8RUrtudBaFpL907Fs/wAxmoUlzDdYhYgj9NcJ7Np+jsMr+JWMzMvAW/1bRbsu8e4cmQ88hyOtEuJfMnipG9XiZEe0j3b/AAGTplUHojFlNbxRh+PiSl9avmpOKyqubrfaSZFusR3uW+5WHm7FFLcw/UFyG3Pkkhzq/We23gW+x9wVnk7umy7jjLpdBxPp5Osz+b/p6x0WiYgbc6znCPo+rx/qPNMOsON5PpjZUjFbjeTrF5Eel5niXjwv3DO+N30txem6RiGPpo6z+K1ho4c/U+c/9pjz3RcVuOZHNTt+ir8bjZ03FDn8f8tuIwmHRF3YESvdKhJTL+uMBBxJ1aG/P9L8touY1b1HPp/d+QrpZqCkftAonu4UzdQbcD6ZeoIFip8BLwrzeCs/gC0LHVCDeEPVA1ASkagVqCOagDUAfN4FrhnMYSahAkm6EpdDOfwBKUJD5PAzWGM/iCNQB43AlSgxm8AM3gIiOIfzeoIz+IazgGYkPZjBZ/ENEsGk/wBYCujmfxBZiDedsAlAg6au8IBEfAJNwRErnD3gzJsg3m9QI3BIWpQGb1hnMQXcgDpLBm4GT3AiUAezEEmoJzeoJUYBeZv3IJM/1YSSu4JPeAWawglfxhSOAI0gDSYMzuEkdwDUASpIDZAG6CzeAA84ABrCDUICyUCUYbM3NQASHEGDWgNZ/EHqfNgmJeQTIR3kaglNpDbiBaJczL1BjTc+wKgSOsQ5qZMiiUn2CzqUfUb+wZ8lONuaY3ieTCY4u5U6U3iTC8eZHczzaUolJy7F7NpkVjvuL7h7C5D8dfpxgeO5Ic+W0y0d5Kt6kfNrM7bbkRkfG6Tue8eC+TOu/F9URHkOZGpCTb7V/G+3Zu37bDu3I3in/s/5SGocxxCKZWE83UrNsSSj6OzvSq230TMcHU4t/wDTu6a++z104oNK3hxaQhW4eZDsJIuBAKMEZ2DRuC6wnlBlX5BxRhpZ6YBBnYNrMLuYQvqxGkbJUG1GFKWGxBsnMYbcSFrMNKdESkhWmAEBwiuKraEADVvAymBoQVYgLEDBU2rcAgtNsLMrhhzeANawjKYCt4UkgBEkJDig0tQBKvzCDOwM1AspABmIAlAlEEmVxG1zgSZWBkdwD3CVdkqIIClKDYJ2UADSYBlYFSFEEBwy4hCgCDSGTLgYcUGlbgXgyohlcTUfUyON58q75st+ifrv+A1xoEeQnUb0/MFxl8PON0+Qhzz0ecpPav6/zHauTzlTjw6g1HkSPJWb+tfb323bL+ocardOcbbW43n/AHVdk/8AMZzD8mY3I6xzIvNm48D3928uP3jSl2U0e+30UflAoa+r1Wnk9rZdJ8DI96TI9pGW4yHgr4XHwWZEiQ7iTD8P+22krU4ltJWnNERmSiK3lCPYZe3jcek+SjlD+J8keR5JfazKvx8DtfxHaK1h+j44o+o5086dRlxNs7S95KSfeX2GWw9h2HTSZp74Z21btZ8RcK4tmYTqC4dQbdXEzdc2reky8D3GW3wMh7Bh1L9F8P4PrnTXT6nS2oshXo5iJxszLvsr7LiF8LH4KkhyRNxZhunx49VaSbkyOy3kblt2trIItx22qK+zKZ7tp3f6POOYPpmE5Ef5O7Q4ic2XyMlptKFFa5WPjv4HcdGXJGWsfuyrjmk/wydWx3WMJ40W5Mz/ABJNyKiyG/8Ah3CL1bj28dpGW6w7BQ+Uan1xtMeRIQiWtJZXNmR7ZvLbvHn91XydeE8SN50I6LLivN7rH9xGW7dc7jJLqOIMDuc36cumZjUnKoyNG3eVi6Ntl+B79nHOCb93qqq1BwZap1Ht/WHG4fLU43H0+eLyfq3m+z7U2P79oD3KxIrDiIdLh6shfnbSJPjvGnFHqNliOuyIdPd+L8i5eU9NPC9v6jz3JqcyqSHZFQcWuQtw0uZu++71EOzKXI0/lDi1rylm9fh7RxSvm23iioNtt5ELs4nh4d3gOjHEVY3tyVadSHVGpjfQ6wkq9yvs9g67R3tSOhz+Eckmo1I69Pt9r7Bv8G1HnFPj/VyqzDVRuGg4IjCxIz+ICLVVON091xvpuobNSU+kZDldNxxXIcxbjczOh1zMplzahO22ziWwttj9g6rUXo8eG65I7CGzzcdnH3LaOJlTm6hMd5u51SHFqzeiVzCfA9CYOrjdUj84juZMiizN5tqD3kXcey9uBkOkxCbrEPm8zpoX0VJUq+ZBltLx7h5cwLieRS6wiG4502urSndrN3Lobd58SM9xl4j0LQqm3IjtSI7nQWnMnv8AUZW2GW7aKQORY+wBXORusSMYYTjrkYXkKJU6ClJmcS9rrT9C+07F0b9w6nyb8oEeoQ48yPIakRHbZtx5b95eodAp70OsR1w5jaV52zTlVuURlY/9B5yx9gWsch9YdxZg9tbuEpbhKnQ07eYme01It81e99l0mfdtKMmP1P7aUvNFp8Ir4PMfFlPdx7geNlmobzSo7duuR37D3l78A1gqpuVTA9EmSHPlbUcosjgedvo/eRX3cSHROTjlJj1SG043IRIiOpyqUregztsPaffbcV/uAxlhml0eQuZR20NR6mlcjK2nYl1J9O1rFtI7jzs172rws68cRvnDltXjNuOVCH+ts8nv6RcPUaRm4qfk7sf9ak/tMhtaw3/aEeR/4htbKvrkVy8CMrK8fWMiphuPIW235iv4RnSey8xycyxNG8r/ABfkKhjFEilzIUhtvssmn6xcSGuxRE8q250M6vx2/few51VmPk7X0HDT7DK9vtIevg91Xj56d3S4GK6fWI/VuZHcpKUnN9tj2cdn2d4Znr7A5NGluR3NRtxf+m4X8TEcxzI250/pekNpx8XN6bXId0xYF/akdf61HZ+kX9RQtvajYnU2Q424jrBTaJhClo03OsEIX9eY6zUb7DvSzDPOLFmGi0rAZk83c1G3BFUsIzEJ0nSNiGlNt/2hDb+TuqPo+if9O4ZxahtobjfTjyG87TvRV9H+nsGXq1HkUuYptzOtpfSbV6SBeGlJQ4siRDcRIjuLQ610kqSq2U/t/AehOTrlYpeLIfxHihxqPU+y3M2Fq34K7jLge49x2vt88g0OOR3NRvto9/V9otqLIy4Iyx3d9reH6hT65IcmNrW0jrEqy7LeuxF7+IYjw3Khncb7CO0rgKfk/wCVxuRDRhfGnWwlp02ZG9xkrblXPpEX2jpVTpMOj0NEijyEOwVpzJeTtJZcb5dl+NvDYMXmZKTinUsY9Ib5wuO300ZekK2oYVh1RtchvoO7PD8BMo7LlYmOtx2+ghWVxXr3XFnNPmfydvto6Slel+Iuz5zXwxFLrFcwnI0+mtrsq1Enbw/yHTMLY+p8jm7jmeIvMSlK3oUZb9x3IVKoEeqNrbkN9tPuft7+FvEZaVRZFLkL6voekn+vqFZhflFnoqq1CHWKPziHIQtWU+yq+zuP1jEIxZ8VyObyG88fsuNq7vDx4jAU+o1CPHXzeQ816OVRkX+dvEQZdVqHzkha/rbdvtuI4rOvk1T6hH55S5CFI7Sk8U+BlwE+iTes03MmRf42HCIuJqxR3OcQ5GRezMnb0i9W4/sG+wvyg0+sNoh1TJElISfWbm12/A9oTCvB0mSnt+wSGHdRvTc/eFUxKc8nI89OZKtlld3r9glkvT+gKJiOKBONuO51fQ9/6CFzjUc6wCpzOcdW45534e+4VnOv3/uBK3da0+s/eEJZ6bbrbjes075Rvf2u78+G4Px5jczq9RCF9kVko/5FfcKXxxeO7owZ74LbovqZUnKf/wARziJ5rm01tW81feXjvL1DWR52p9D97h3kfEj7xzBqqOQ3FuN+f2kq3LIu/wDI+A0NKqTbjfydxa0dpTfFF9pmnw8LW9o87JjtR9L0/V16j+2+YkCzjyxk4U9v5xzt9lXD/L2i4Yf0/JjOJ7umY5NM1L+b1A6qO258ojuaUhHnJ87wPvIUceQJ7MrsDZTw1OHcUNw3OZ1Dql/W6tfG5GfZ7rWsOhQqo3Ij6bnTz9lX9SHI2jbkN6bnnidBrMzD+XUzyImbtb1o7r7dpF9xCs12tEujVCn/AFF/R2cRiajRJENxcin9UvNmU35i/ZwPxL17RraRXY9QjocjuIdRsV0duXZwEp2A3Ib1G+x9/wCAx71ldzxiqx3HObyG+byEW6tSu14pM95eP4CzjVCO42uPMb1Y606as1j6B3I0mW0jL1h6v4Ybc+byrzdFXo+Ay5OVClyObyOtR2Uq3H7S3H69/gNItyVlznlR5A29ORXMBw0OxF3cepad6O9TB3Lb3oM7b7bhwlp6oYfcXIh9a1qabjbiTLKZbMq0ntSZHctpfgPasOa5H6zoLaX0cvD/ACPxLaMjykcktDxw27WKG41Cra05lObmpVvNdSW8z3Zi27r3sN8ee1O1vDg6noqdRXfizz9TaxDqjem30JHnNq7/AA4GJho0/KDLV/C1Yw3VFw5EORCmxOkqOrtqR6TatmZJ8DLv2iwoeLW5jaIdU6EhHR1FWsrdb2mXEtn4jui8W8Pm+o6e+K2paBpvrECzYYjt+Tb+kr6QhJZ6vUb9HMkSmHOwJcu0pTmmHIjnzfmLTmT6wwSm/wBZ79wdZVpufU9fHuBAS2fnBGR5PTE9023G1/yivMtP/CAJBaYmmlxzSkN5OmoldwrSU42LaOWpk+grN9bvAWCEajf+L/LxDrKdTO37q9/ENxz+T6bjnYUf7vqBpV/9r0fUAjxHnG5nWdhac2X/AE8CsfG4sXFN/wAafNFU6vTkann/AFeB+HrFqw43Ib022/fuBY0tQp6sbjbep6ajV9nDwLjvFrIPTFdUus6vT6C09H1nsO3cf9QW0zxyNRzrOh0vuCmS05HWOZEfS3X9neVve4hTUOR3F6n8XgX5hTUjUyOOdNeUv3i4f6f0Bo0UV1txvT1Omvop9vv7A27F5w2630Fo9L8/AViD6z0Ee0XTC23Os9epl7uHgAydRidtv005ez2vXwsQ5/V6c5HcW3215fR7Ww+8darUDsacdfT87hbu77jE4ij9YtzTWjoknpb9x9278ReqIloOQfE/9nu4TmSM6I6luM5lGfQMtqLd1zIyLvv3iPym4DhyG16ba0NSFajauKF99j3WKxEV9w5tTZszDeIGqpT86NJXS1NpKLeZbN5GZeNjsZlssfolNRp+MKHpx3EdNOopvz2l3ulVive58S2fgKTus7a0twtt5DdjSKXMXDkdN1pWVWXdfiZeBizgPDa8ouB5EeQuRp5JrXS7O1aDue2xWv47TGHgp6sbb5Q9XHfnXbaUSR+0G8or/wA3/wBXaHNqSrrEanpDoNDPse/AYZIdFGzp6nPKaixfw3HPnBQ04ur6zoDRQmdQZS6I8LqEpzTR54to/wC+IdMjeAvmI/VivFKGTDnlP5g9pOiemKHyh3+bAVhIcAFkcPrPPQHCht/QBdVETm4KSlwWLcNtv5sKVAGciu03PfvBk2LMozgLm7n7oiBWm0BpieTACYnzep/p7bi6u1fk8QmxieuE4259DzQ2uMBtDNIRZzvEzQDZsgbRsphKtwk6IImAWNJ3Aw7peALTc7wDALKQWpIM2gCEeeEnvDhshOiKBJ7wRmDymAZ3FoAIrhQAAkA1d4LMQKxgzLUAGEmoINPWagK5AFKBmoII7gwC0qCjPUDRaYWR2BGx5SCVEFdYEmsEbJy+oErcAawWYwWBO8KBFuBGdwBBJLCg0owCs3rCFGBcgkz4mA8lRz6wKcSGEqEr5sLe1jCC+gZ6qRdPrP4RpXUiBNj6jYvSzPJHZVQJTjek425kyfgO2QJn6SYbjzG/73Et0txmWwj7+F7n7nwtKHI7mm4N/wAmNe5nVEQ3HF6Uvo5cx2Tvvs3fmewXyU5QpjtNXvfkixd+mGC4UiQ5nmxElHkd6rF0FHt23TYz7juQ2azbHl7kKxO5g/Gj1DmSMlPqaSbV3JX82Zdx3MyM+62ziPTi0jxL09K8w9bHPKpKzDAdWYbPeIaEKUGnW9QKWhzTWAlPVoBGxJ8mGniDwadIEI4ABkELUK2DclXViOkLU3qBRt6YomDYWR8SCbGFEXAgWgsAFYgYjaxWX1gKMJJwIUoSoClhAALN4An6A0gwROBJqBBKzDSjClrBE2ABJCrGFAAG1EGw8ZWCDSI0mCcpgK3hZlxCVEJToysBtIcJHeFFuBUCSEOBwNLUAQEGfEwZncJMriwTl9YQaA4a9MNLXqeUEriXxDS2w5mIBO4RKJQ3o+o3p+mMdW6W5T5C5DfYWrMno9k+JerZ6hu8gjTGI8htbbjfbFUbUlArXN3PKZOl724+seg+THlO+L9KHMcWuOvtccviX339lh5kqsNynyEON+GVX4l6hdYexC5HkNfWJP8AlvuXrHVTJ9SytD2ninDtHxxR9SPk6aTcbeTa6DtvL8DI9hlcjLaPE2M6rIbmVKjx3ENLqEXnlPcSq5JXbKsvAyNN7cLj0JhHlWbodHkOSHFrQhlbmVW3KZJ33293gPM+OaS45D0+cfK48hx6C4lW3Io8xJOx7SO+/aNvjLPe4ctVXG8QQ0UvEkdEesR7JUrMXTPgor237Dt3mKWou1SHnj6fOGuz0u7/AFIWFdTT8QOL+NM8Sps9pSdm3hY+6+0Y+pfpRD+TtyESEI85W0zIvvuXef5DWrCT70OnzG1yJENDWTzcu1X3d41eAsIuc3Xihxv5PmNmLusq3aP2HsGNwxhzEGNMSUzD/PNL4wkE31O9KL3Wo+GwiP2j1hirCdPw/heJS6XH0okJtDbafUdr+s9t/Eb0hXXJx2W1pjl3KtTubyIVYbyIRmNlz27SPx2lYdZqKP8A0/YMZyg0z40wvL02+tjp1m/WnaOmsM3KUq7YvMBTXG3HYfoK6PS77/0Gdhq1G0e/gYlUhfxfiBHWeWTl+789wtodmYPqxKQoVFMd1G0dZnFmlQqEVKNzynyI/wCtbNP28RhcHRobkORR5GT4zjqPMlXnERmRlfcdt+7aRkOhJUMDjWjzKPWGsWU/sZi5wlOzd5x7D4bDv4eIrZOlViegfF8f40juLQtpRK8dnh77hvuS3GnxpHQ250NXtdyXLb77tvHjf1jMVCW3WKehxtzIh5J5k+ie29th7d4yODpEih1SXHbc6paurUraXdfuuVyMRCHrCBUObuIcb/dGtiNU/EFLXT5kdK86dNSXNpLI95KLbcj+0cww5WPjSnxKhqdN1PS+uWxXq2jVQZ7kdzq3BdO3Fsa8n1Y5B6ovFGF48iXhSQo+eRdpnCzeckzM+gewr7TT6rjcU7FcfEFHhOR5mrHWo8riVdklFaxlwPv8R16OcPEFPXDmR0LQ6k0qSpJWURlZRbbkZGRjzRjfAtU5EK4dcw+h13B814kyo+0zpyzUXSK3zZ337bX2lY9mGbFz7r48nGVtX0fI+cefEeJz2Edj+4zMZSrlpyNRvwV9YbnELfOOdtt5FokMm4lSd1jLeXA7kMdPb1KfHkdD0VK9Wyw8iJ4u9j8Vo1HFyNPtJL7hzOrM/J5cfT/aJ9m0dZxEzqQ2nPQVl+2+z8BzaqM/KEajfRXdKv8AMep0t3n9TTvtiDT1gt6BGckVBpvT84RG4jjjiI7bedebTTl7yOw6NgbBUznDUyQ3kydHL6/8h6F7RWrjiD0um83bQ423nR/hMR2W+sHRpmHG3I622/D/AFGCfiyI8hbbnperYMNxYtTit3ofOKPqODCVBGm4OpLa06OiPp9tvMn7vchzerpb1Fi2OXHZVZwAlRBTRDUPtkLYqV8cUtcdxtGqjpNq4pPu9R/cIkJjUGspETm/WfxCkyrNuLjcplyPIXHcbyLQrL0g2ZDpmOsLtzI6qxDbyPJT1iU+cXf6yHNnSGtJ5N6X5wQhTjY6Lyc8pUjD+eh1jPIo8u6XG+LV9mZPj4DnQNpWmLaRkxVvHd6uhUCn0uhrqFDkIkR5aSc1kqLpW7y3Ee3dwGNlm5IqH0Oz9Y/HuHP8A8pdUwfIQ3qc4p7quuiuKMyVfeZdx24lYdrpFKw/ihtGKMPyM8ftOR1b2l8SMhm8vLgnFb+FNOjN0+Hzhzp57Jy+js2/ZuFXFfbkN9Z00Lv+6HsWSnHJiKfp/wAPidjL2W9okN05unw+cTMnQSSkp9LwsDFWSYLjbeo30/6b9wrkMt/ODQUt2RMkajbeRC+l9URKzT29RbkfoLQC0WZiqRPnGxXIa0xfOF83IbCZcPq0aYrteJP0PHFYoeSO25zhpHzbm5Pt3l7PAbencosOoR0R5Da46/O4lx9vcOa/Frmp5PoB4oumIW26JJqHzjbiFo+j+Igvy9QYjXkN/OdMOFWKg35RzOHFLYR57kf5zoZvyFmusR5jfWdv7Bzk6/8ArG1/WzB5FYbc+cWjpCNJa+QbnlG+mgR2qxMhyNSO5kWjsq9XD1eAp4lS/adgWbjkOZ85kXl7SVCJx8mtMnG3Krc4fxTDqnyfsS8vSZUrt95pPv8ADhfiNdCqOm35Tobel6Pgf9RwY2pEdxDnTzoV0VJ2GXj4ewbnDeMexHqjnT2JTI4W7ll+ZDz8/T8PdHh7nSddF/Zfy6vGkan/AEqE9iQMnEmOeUb/AHm82xXik9wt481tz32jni705jk0jD4uI8jq+scGTYk6Yso8r9oNNsl20mZT5HPKXI0l+c35i/DZu7rjYYbxe3M+TufJJfnMqV2ittMr7FF6tpDER5gefbjzG+szoWjsuN7FoPvIxWY5LQ62vm9Qj9Xkz+cnh7N/D2jP1bDzcxtbbjedHazJVY+69/UM5ScWSKO4iPXHM7WzLM2Fl37HNmzbYr7h0SJKj1BtHZXnTmzJ2koj7vDuGcxxaOTzIEjD7n7LN0VZegq+4j7jtx4mJcWf+rcyDfVajtyG1t9BaPRVuHN67QZlHzzKW2t1pHScZ4p43T3l4XuQtF+XaVJgeKMK4f5QKf8AFdYj5JaL83lN2J1k+9Cj4d5HsP7B5i5RuTKsYPqnN6g30HVdTObSZNSvt7K+8jM9u0h6WptXj1CPqNyNVHo+eg+JGX+YsJbVPrlPXR65HalxHerUl5JGVt23jcuBltIb0yTRhn6emaurPH1BxXMo7nxfUM7sf0lXujxK/DwP2DYxZbcxtEiHIQtpfSEzlR5F6hhfPWKPnm0TtZt7sa5+eRdpJekV7Fv3XPmESXVMNzEON9hac2Xeh1B8S4GQ7ceSt43D5vqugvhdP1G+8SkF84KGiYgh1xtfN28juUszeban8jF6wvUb0xd5sxrsd+bX5giPJ6wS0GI0p39n53S9YJ4mlt6jYs6Yr5Ohv3tb7ttxCI/2fQzEnw/rsFhFTp/wglNSYCj7H0w0FOOajaPoAGZLbflPT/AFEf8AnG3Ox7AJC9Rv3+0vUK2K83HkI1G+gtJ9HN2bH+NwWiGicNyQ36f7vcKWofKG9NvP2ez6jsR+B/eLeC/qNr0/RLKnxM+8vAV8httttf8Ai4/63Boys9Wn1bnTye3eK2K3pudZIWvInKlPrMzL2i2qDPb9Ps9L7bfdsFJIS4377d2wRsX7C2/5RYwD1HEN/Ned0uF/UKKmS+r03G+3bxyn4eAt47bbf1BKJXMkurW32Ol0fo7928u4ZPEFP6t2O3nyLurs8S7uJ3+641sQo8hvT1M68xJy8bd4gT4UjU5vpo4pT+B7ePfchaFXD6/Fc5wj63S9tve3eNryY1yQ3HajtuL6q8fKrbu3bCtvK5bT7g1iajNt84kdDoKJPdlMj2ezhtFBhyS5T64iP0Mk27fasST3kf3WEreXYMQU+PiSn6jbfytq6k99+JW9hWHEMR4e+L5i5DbeRC1ZXG92RfG/r/Edop89yPkc7CMpdHLt29xEdvbcVmM8PNyG11CG2haJHlMtr8LGRW3GdzO+0UieLfBm4OWUtnU/wjoWHY/V6jnTz9n8vaMZEYbhzOb++8t/sHTcNwXJDf8ALm4eB/YYZJezivFvivqVHc/+0NjTo3/2RGo9J/WDaU6ltt5NP89ww26yIFLccbR6Yu2KeJLMbTydX/7hObZFdiA3EDiWROJHeFk2IELmvrCijd4sUtgibAV5xu4DRc7xYqaCNIBANpz9WCJr9nnFlp6gGiArTjewIVHFjzcKVH/ZgK3Sb+l9gLm/84nnH/ZglMfN/wCgCscjN/q0BrmLbmcW5xurDej+yAVZQdMN83c/VoWLrSCdABSqi6fzYI44ulshhyPqeTbBaVQccJON1f8AiFouKElHBVUG31mn2Oj2glUcWyowQuO5qIbAU647jf74bNkXBxHNRXVhJManzf8ACCdqlLINSHNTyYs0xP2YS5D/AFmcDatyAspCYmN1gDkb+f7ANoWQgFsiZpeASpr38QTtXpZ0wDIWHN9Rtep+6EKjglBSYUSg+qOAiO5+4AbI7hsSFMBtTLgKGTKwIPE2BkANpIHkC8phRJ7gXMKINiSaA2tICMZWCTK4dUnTDaz0/wD0gPH2YhMYcEJ5Djchf1hKhdY5phfyxg4ohGfTpizW11axCcbCiJZqpM6bmp+8Cpszm7iHG+gtCiy+3/MXEuNqR1/VGdMubudZn+in0fuHR9MJegKRVPjSlxK5H6DsdXWKTsNBkf3j2NgfETeLML0+sfPOt5XOkXlE7FF6+I+fvJjXm48xdLkOdVLTlT9Jd9l/UV9w9P8AIDi34rrEjCcxxeSQo1M5lbM5FcrX2bSIyuW8zIed1dOUcv2dnTZPp340gX0wZ/v/ALwSZag4naJwtQM2IOmoR1mAJSwy4YWowgA0EmkOGQJQifiGzLgYbWHVBtX5jNMGgZFcBW8GZ2FZaQNYTm8AjMYNIgAzsAR3BWMHlIWhWSQlX5Bw0hhxQlAAKUGm1h0A0RBxO4AisDAAGreCAAEZXDZrDigylsEwUFA9P1hp+U3HyeevMCZLNIaUsOKXqBrII2ganAwFmQbWrTEoGEKc0wk3AgFxEdwSt4Q4422FEYBSSBg0gnF9X1fbFlDa1hk94CCcCjLgYrMiFPhtzG/J++4Y2a1Ip8jrO2i6k9yvf3uN8ZXFRVqU3UG9Nzt+kLbDuF6pzyO7qOdVomlxPrMkmfqsraOUYxRXKpHj0uPMXHq2GnDb6W55siypMvWVhvsJH8X1CbS6p0ESI62+l51tpW4bd/rIhg8bKjzK5UJFLkLRVYikJeTwWjZY9vA9u4deG/JjkjiwU3EtPrDfN8SR+aTWujmUm27iSjLYZ7blusKNEyHT5HOPjBDqEeapz2C1r0mHUOrqFPQiR6WX8y8eBiBQ+T2RijFFPwnQ47q5tTeJlvL5hb1L9SU3UZ9xDqjTldW+DO1HcxQ9WJEPIuXFdbhuK82x3WaS8bW8dlh6CxRB55S5Ef8AZnl71cft/wA+4YzEGEofJ3WKJ8Vx9KPT0ttpy7NiSyrv3mdlX9o6M+luRHX1nQWnoq9e0j+zaNa60mXmurs/KHW/Q7Qo3kaja23OwtJp9hjcYyp/N6g91fzh/eYxLp9YsdNPDOYcCejuU+qTae50eaPGlKfA9pfcZApjn93mN9uOr3uLrlCh8zxQioNt9VNbyq7s6bEZ/f8AcYpXG+rW36aQiUS6dhic3Ijo8zo5svv/AJjRtODnGCJnydDbjnYUaVZvu8faN204JlELIjBy2m5EdbbmT3/H1BptQWoxC6gjYYhx+sb6CM2bL/TuFTMwA3zhcilyEI1ekptW5J+FiGrT5+oHIDMiRITHj9tauiKToWOCo3xHS0U/trQo8yvFW+w2EeSMTieY3h+n83bc+UfOKTuT3bz9yEbC9cqEPD7tYrHn3VHSrt227bdx22eHeHNR22hm423qan+h2/yFvMbh1iGun1BtDyHkmlSVJIytvsZHw3jimA+Uiqc8lyKpH1aZlNOZVuivgSbb7DUULlgodcrnxPpusrWnq3lJPIoyudj7rlx3X2C2xT4opLdHcRDbb6EdWinf2CLolc/Ac9fRpx5cfT8k4vo+CtpfmOr40cbma0huQh3q0KVlVfKZFa2y/Dbc9o5jUEtt1R1vp5JDJK9qbfkY8TLXjeXfjnlSGZmI5xT3W/o/eOcV1rrEOen+I6eaebyFtudj3uMLiCJ1a29PsOHl9W8j9dh09NPdn1FeVWOh/wBn4k1NPsPIeT3WO17j0VCZjuQ2ZEdvoLT7/wCQ8+yI/wDalMc/8Q2cdxW7aR+/4jueHXnG47Udz0SSr1pIi+89vqHdn+MOLHHfuvdLoaYxmKKLqVBEhvp9Lpbr+GzuG1UrTb6wZ+sSPlCPYMKTPJfJEcVFXV6cfT7HR/It32DnlUQ3qL9Ab2vr1GxhZiOsX77B143kaUZpDsdAdcZ6wSoUNzUF5lG1nRYepk6saZtvTbDMGI222JYptiiz3tOOOV4opHN5HPIbaObr9HzD4l/QdJrDvydf0BkWnm9RceQ38nd7Wbzb8S9Q0q1wzxYc0BIs6xT3KfM0+2haczbnpl3ity+I3ieTqKbUNFhTGdcwfUEVCjzFoyW1G/MWXElFuMj3brjN5fELzEEwiaRbtL0rg+rYT5SHETG3GoVYabzOQ1blL4mnvLbwO5dwrsUHImVj4r01oyKyqTl2pO5EOUYOhyIchqsajrWl0kqzW4bL8dvgO14M5ScL4gqHN8UR2YkvZpyNpoUf0uJbrke3b6xlpwdR0fDvRO5i3Q6ehvT6eXwGRkP84kL+t0fVwG8x5BkR47TkdvVadSem4lVyPZe5ev7Rm6DRtSPzyR/L38RLgj2qp6kc4j6jnQ6Pq+0VbcdyPkbc6aPtFriauf8ABw+h6XdsPh77Q3Q0OTG/J9DzvysC+yVsN6f0BVOt9YL2qRW47fydz6yRTNuajmm4K6WRnI3ViuP9WL6Q3pisOL1moELRKIuFqNgIh/rBakyDRFFltq3S02+rCOcTG3NRtxYtnWPmwycMORtETXZjf946f2iS3iH9n/QNPU3U+bEU4On82K6helm5w7j+PDyQ5jmeP6ObseKd9vEtpDplPqkeY21IjyELz9JLiVbF8dvcfgPN64bjbnV/yi8wtiqqYfc/8REX5RlxWz1lvsY48/SxfvTy9npOvmPZfw9IR5ep9cWEeTpjn1DxTDqEdEyPIztL87z2T9FRb7eI1TE79Z+6pO5Q4PdWeMvYrrJXdWrjytQWLEvTGWYkCdGnt/OdsX2jTVtv6n7/AOfA/AP0qXVMN9ZR/lETUzOQVKNGX6TSr2I7cD2GM6zN0xbx5nV+UC0ckum0fE8OsR9SO5nyKyuJ2EtHgpO8j2+ow7LgtyG+r8/2fgOYkn5QiZDkLjyEfOJ2kotuxZecn13Mhq8O4x1HEU+qNojy8uVPSu274oV+W8tu8ZzXj4W2zuJsE/KF1SjyERJvpeY79fuv3kKWmV1xyYuj1hvmVQR825sQ74pPcZHw27fuHXnY7czqxkcTYMj1yHzOoN9JCT5vIb2OIPhY/Xw3ce4OSUGNLcj/AEkL7Sc2zd7S3cNxkOc415HKfUG3ahhentOtSFG5IpLitijM+0yv5te29tx8LDQ/GFUwnIapeKG1uwlqyx6glOzwJfo+0aFK3G3EON+eklZk2ssvXuMhf+lPbPa3h5BreDqph9xdYobkiREaUaXOrMpEJZeY83v4dorkfgLrC2NG5GSPVNJp3YlL3mL/ACIx6OxFg+n4ocXUIbnxfVkJypey3Q6XouJ3KT95cBwbGXJc5zx3mcP4qqqLqcgqVePK71sq2/Zw3HYdeLqOXtu8XrPxvLd8a5SXzYGXt/T9z9Q5zQsWVDD8j4vrkeQtDKvJudtBlxLvIu4dDRUI9QjtVCG5qoX/AEvtt3Dp28S2G1O0loac0/r9oSmD/wAIdbJtxtDgacXp+U7GYNo0NT/6zzA8k9RsVj0gtQOsP9Wv6wk0cfVpivmN6jep6F1J9omk5qZ23Mn5iEWo25p9L6PqEbW0nUCTqdX2Ps4e0PyEf+oVqEc3cRp58mbMoS35Op1n0cqvZ/UQaQZMZtzO5+uV1ifzL34CnmU5vptt51oQo1N/StaxWFwUlvybnQ+krcG3k6bnk86F9JPduA0zjXydzyeT33kNFAe1GxGkRG3MjjbfYtmBteT8n2FCN8ULuCTbcj0+j0cquIlTE/J+r7fZzf5+ApYEpyPn6vp/kXvuGk6uZT0TG/3k7svs2+oXiVGMxBT+cR9NxtGTYlXeo7ncyL2bzHOqjCbhuc4b7cdzU4W2Hf3Mdelob/lNPht7z33uRbhhcQU6O3nc7CFpP92+/wBnr2i60NHRZLdcp7UiO55y+zsLYZ3Lv2bNm4yMWzbzbjfN5DedDqdPKq9k93RLuPaOVYWq8il1hcNzsS/J8CS5tPjsK5bNm3cN/EqXOG0OdhCrZk8Un3HxFJRLNYnozkORqR21r3uJ77bzIvVwIbjk5cbqkNpxv0iSrpdm27777BFqKW6pD03O2i+VSd9vV4imwPWG8J4k5vIz80lvEnwSu/3Ed/Vf1itvD0+izRE6l6PpFJ08nV/vfcZjRsMNtt+TFZQn25ENGnk4K48SvxFulYw29k+hLYdSGQq+mIElCQoz4mG23QvMQCS2oAy4GGScCiPgANX5hB7gpQSZXALSkOqT1aNgazfyKC+r0hOwrI0CNAI1d4MlBC2hZPAIUgP5fEEshKUUiuFIJtxzyYNZftA6lYKGjbAUwHVk2EKUI0GVNhhbX6sS83gGxC0oxNgG02JCjCVfmCpkmm9QJXHDwWneAhGwGFsC1U1/OGjaAVqWgo0CU4yASBMCApj9mAmOJjif1YRlMSIps94acYE/SDa2xEivU0GsvzYsspAsjYgVxtfNhtbWmLM2w0thsBCJsEtoTFthJtgK02glTQsTaCFtgIJMgJbEtSAki+c0xaoiKSGzQJi0/q+gCJpsFtoSo4b0i/ViYpAGmCXjarN6chben00fn+ZCKwvm7moNNi2mNt/KOn0+10vewyZrEfJzrxLzcgQniEVl7TD5SOcBWvERn0ikqUX5xv6w0Kk/rBClx9RtY0qzlTUuY5HcQ425kWlWZPf+Q77huuc4j0/ElPcySGbJV9Bey9r92w7kXHdssPPLupHkeh0h0Tkzr2nIdochzqpqT0/ouWsRl42IVyV5VTinjZ9DsN1+PijD8KuR8mSW3mcSm3QcI7LT4WPbY9tjIThw74PmLdNyXg+ZnQtfWR929JWMjtvuVrH9HvuO4Gdh4lo4209Ss7rs24oNHvClhAmFiQhfEPqPqwwsxIQEmYNRhGYxE/EEowgKMrgyT3DNMGVqDDrjgcXvDC+IiV4KSoOJMMJDiCCCUlKADLiCInAFrEqmXFhhZagdDZpAISQVYwZJBgCykFkVgkj4kAtQuAtQaU+G3FhtP5CNiUhzUCw0yQWtYjYcM7CC42244Hzc/jCFEK6XBJg8pgiLgQQbolXZC3BHWFrUEXIFiRDmy3G+rjt9P0vR9zE0zuEpb0wEWPFc09SR01+cJWUgYI1ADACSWFC0I0QZBCtwNRhpYqaBSg3YgtX5hIKq6pUnnmTT6DqOklXt2jmXKhhhyHWOeR5CI9QabJSlJUVloPcR8dh7t5lfaO005HyjUc7DSTUrNu2GW/wHnvHWIZlcxRpw861yHNNKVb9529lh09P9yyyOfVOsVRvO3Mp+d30m/wAfbwPiPQPwF6VzzlArGOMQZENQoPxfBzbtV0yNxRXuRmRJSnZuud94wdT5PI/OEc4kLX0i1E7O7gRbbF6x1LAU2PhOHHp9P6qOhRKSlOzbsue/aZ7z9veNvVrPZlGO0eXYeXHD7fM3XG8mRCtRtW/Yu57PEjK22xbSFBhOf8YYbiSHO2hvRV60dHb42yjSJrv6UUeRDccXq83NKe/dfuva+7uuMDgKRzeRU6G5804TyfUfRPgR7zIdNFLM9ylU7Tc5w45+79/4n4jkc1Gm4PQ2O6dzin6mn2fS9mzZ+I4DV2dNxft/H8eO0deOWVnL+VSDzijtTG2+nEeJWbw43994w7rrbjeo39Ydfr9ObqlPkQ3OwtJp+r3H9o4rFNxuPzeR22lG2r2bBE+Sq6wlK5vMdbc+skdMhvajaBg8D4IqmKKhqUfJnZbzdZszER2Pbwte+4dUp3J5ixv+8R2kfvfmX9A9SK+SIn9jLKhJSYtEYJrjfV6aPrZj/oQlJws5H/vkhpCEdrLtPd6hWclTUs4mPIkTObx28y1qLx3Wv9g1LbcPB8NciRldqEhJJ7WxJb7Fxtffs2hCqpS6HH04baFr85xW9Revf7CFHT4dQxxVNPnC0R2krceezbkFfYRnsIzvYZXyLKGBCcxpiDTkOfJI/wAokKV3ej6z3mRkViIxdVVhzElcaw/T3MjWXpKTbIlsu0d+Nr2Lbv3cRMQ7T8L0eRzfI1qq6Ss1uHRPid+O2/sEzBS/ivDc3EkhvPIqaurzX7Cd1+653MzItv2DPamlRiyPp81wnh9vJ0sqUpVt+katu0tl77PWKmsUmHg+PzOG2tc1dszydprMy2F7D3EWzf7dzhKC3Ho83GlQb6bqVtx0q7uKu4zM9nqIxW4eoTlYmTsaVRvPEiKWmP8ATcLtGRbjJO4i3X9QRfijhtQ4Dg1SHIlt1iQvPU4/RbzXNJlmMjPhcysG6+0425HmfqnDbV0uB7NouaVGqFYrDtcb6ESEr2KO3ZIzttIt/j3CPiiLqR5bbfo6ifxP7hz5I5TydeGfbpkKgj5YMtiRj5Q99NJZfYVtg1ij1G2nNTtpLN67bRRYiZ8k50+0afuDF7bL5I9rnFURpw2pDefPElE57D7vbvHZKa5qQ2pDfntk4lP1iI+A5dNiakeXH0/mzUn1kdx1zkzoczEnJHT8SQ29V2Ep2HKSnafQV0TsXGxlfwsY7sk+yLOCvyWRPOSIf00CgmL1PKf/AGRKlyXIbaP5k/YK+oKbc6xvsKuK09xfwoMQn859HtDIyT1HBtKi1zyGv00DHnHc1NPodr8x0UeZevGUVtnUcGio0LUcR1YgQWOs6z0hq6W022EywuNxOmIa3RZykajYpHjCFaoNUc6sZR8ho6i51YonUDVrUy7HbqkPmcjto8mr0T7vUYysiM5HcW242tGTo9kadX5CFUWucfKHO2LRLSijQgXNAoXxg5zhzoNNdpX+uwIptLcmSENt9j0vUNFNkR4cdFPj+Z2vWJdNYIqU5tzJHj9Bpropy2tsFcagg1BOYwWdK5PuVmRh9v4nxA38YUxdsqVdtoz9G/DbuvYdXkvUPFmE51UwXIW7zRJJkN6djQakpMita3Hff7LDzlhnDNcxhXImG8Pw+cTZasqeCGi4rWfAi/y3mPfnJbyS4f5N8FtYbjtokLdTmnSFJIzkOmW0z2bi3EVthEQyyX4Oe/QUze6PLxrTqBUKpWPlDa0dLL0tmwt52P7PAxqqg5Do8Pm8NvIvZ0vHif2D0BjzA1Dw/DRUOcR4UdbhNpceVY86uCTt4+oi9Q8+Y3gyKfIdbcb6aL5elsUjbYy8O4xeluUPIz4b4r8JZ+K+5IkdZ4/Z3CQ5TtTrG+39v394VQ6ZIqDa3OwjznA5U6hHj5KfT2860K6Stn2/bx3CzNBU255NwJOC582NRSoEdyGhyoN/vKTYS26RDkZ+b9BH3K9lt4rKdsgzDc6Gp6QlFT3NTT08g1aIFPj5NTPnX79wktQIcjrG3Prfhx2bBCdseVNcc+mGHKd1g2E6luNtocj9gZ99uRzjTc8RO1tqp3T09PTQtfpfmISo7jmdzm6xpjgx/e39Ahxj9mG07ZVynSHPJt5PrXDTdJc+c/wjTushhxv5wNpi6tpyplHmalPcWhfndyi7jTxL1/aOj4axQ3Mb5u42hpfnM8FfUM/wGGSYIk/ON9BaFZk+sYZcEZY/l6HS9dfDPf4uzxpen85nR96fX6haNvDlVExTIjuIbmSPo6npF3K7/WN1Bm846yP0PSbzfeR8SHl2rbFbUvo8WWmeN1lqY8rq9PofvCziyur8oM1Hfbc99onR5en5QWX01EaYJvVzG9OR00f4T7y4kfiM4xJ1OsbFjGle/oghpqViOZR+rqDi5ERHZe2rdaLZsWRFdRF3lc7cDG6izYdUjocbcQ6haeipKrkr1GX9Ry9qQ3qCXTpEyjyOcUvpoX5SPmshfiXoq8bbeO/ZSYTtu6tQIdQjvR5kdEhp1OVTak3JX+f3jmdSw/XMBuLkUdt2p0LtOQ1KI3Yu07qR6SSIt17/AIjpdExHDqjen00SGk9Y2rYadnHw8S2H4Ce+w243qCdoczhzodUjoqFLkIdaWntJ3p8DLgZcSMMVelUvEkf4vrEfOjtNuJ2LaPgpCrHlMvv3bRMxDgeZDqC65g9xESb2noqtkeWXEjLzVXsZGXjsEGm1qPWNWO42uLUI/wDeIr2xxB9/0i7jLeLDl2POThvoN1xtDqF9GPWG07E2MiJD2U+iZluV2TtwPYfL5FKxRgOQtzpyIWY1KVl2JK/npIy7y6ZbDLePVnk23Y7jetHdulTatpKI95W9QxVdwDpt84o7fO6ejpKh5utj9+kfnF9E+BFa41x55p58OTqOjp1Efy53hzE9PrEdHN3OtX2W83a77Ha2zu3iXVVabfmel9X8vvGYruAJEdz40wnM0lrVqaO5p1fG1zulRcSMrXFQWOJjba49Qpa+dx7pej5iJzYdroI+1379pGO2k843DwcvSXxW1K7+MXG3PJ50eiJKZ7fzedH1toxqeUXCchvU+MFtL85txsyWj1l4HsEZPKVhNxtH9sI6asvSSZW9ZWE6sp6f8N+3P9+InR5rchvrOgv6Q57HxfR5GTmdcjrR9Jy2/v2ENFTqg3IbQ5HkIdR+zcIw42VtRplE435PpoEdyW35Nzt5TBRKh2G/8QZnMtyM7jfQWCmkRcpvT6zthTctv9Zn9EVElTjf1w0zJA00yFibzZuQ3qR8mb7PtFPDkdWLFhTjfWNgqj305HWDR0GS304bnknU5kp8eNvDbb/QVDyY8jyjfTR/MLGEzpuIc7G5IoqTWWdPP9BXnf6WtbaM5Lj84jrbc8ejv+4+PsGzfLnmdvoIXlNKVcFbNx7/AFbhlVt6chbbmfs+j2vV4ePEXiVHLq/BcpczU019U4WmpW5JkdyMzt3+HDwGtpcjnkdFQb7EtJOeKVlvI+Pd94l4hp7kiP1befo5U5rW3ne9/X9ozOHJnxPMehyHNJC1aic3mubCt4XLw3C8TyXaxiS5Hc8pkEevUz4whrmNueb7U8TsfA+7xD6jjyHOrzoX6PBV/feCZf08kcV0ms8XSeRHHjlQh/o/VMnO4XSzKVY3W72JRcD37S33uOypX75r+oeQ5bVQo9QZrlDc0pEdWZtWbhfaR+B/ZtHWcN/CP5P+boh4oqnxPUENkpxMhtWmq2/KtJGSiv8AcMr4fuHu9N1Vbxq3l2clhZLGbhY5wfVMnxXiSmSMySUnTkJM1EfHLsMW7c2PIyc3caXn9FwjzeoZbdiw1wpDmoK433AOcNiNraWiXg83K6vzxTJldZ5n7wNEv3/MNkrrnTf8vvsuAchsVBSWwZyBZVbpcbBGr9W4KpMr9oHESv2gLQsddz5wKS5qCtVN/af+0BU4QlapdCTdFWiZ+rcBKmi21E9R9YA265+sEFU/34ANSmw2LPXWFCsTJ/aBTkoNieam/wCYNLMQ9YHzr1iBLJQSpQjOSXG/J+HZBHN/LN3gJClAmz0wwUj+ALJ5sBJS65/7ffvBiKUhsKJ0A/k8PuCDRp/OBtcltsI5z1YnYUtQRm8AS1N/T9/UErcb+bDYPKQJRhBrCdQQDTuCV8QZqCVKAAjuAZNkCNYT1YAKBAjOwFyAJUQbNP5ha+rBpU384AYU3qdX7+/2hCkB9ZhK0iYEZTYSaO4PrLUDZkJDBlxCTS4JKibDaiBd5srUXnEN1vz/ADcvt3d5jmMlnrNRzLnR0VK2jrkpvq/f7Rk6xT9TO5567ePGwyxyyY8jsFtq6wIcVpuabnb+rYKGqiSRXCFtgNrCzO4VVln6pD7bn8wiU2bIjuIcbcyLaVmTl3pMjuNBNabcbWMw+jm8j6H5jSGcvRuE8UuNuUrGENzp6iNTLsyuEfEvHdbdtHsWl1eHXKXErFP6bUtlDid2895bOJHvHzs5NqxpuO4fkOdVL6TasxWSu2w/C5kPXHwfsX84hu4TqDiNVpRvR83tzJLv2Fci7h5nU04zyeh09+VXYzR1gSfVhRq/+16QaUocjpJUoIM7AlGCAA0BlSf5ApbnzYNO4EwSkglSg8aQ0oxGkozigwoPOGG0tagqjYEVxIbSEIRphwisCSzMMLC1Bl1em2AbWsKQ31f1ww3qOdZ5nmpyiSahaARJAM7AwhShINW8NuuBDjgird+bFZTA3FhTSQhtIkJMQsPN4A79XcCxAjSAIAAIABatMMOKBqMINQI2IEZXANQMDYJSDMuIGbwCFKA2SZXDa0agdBZiA2QRcQFKAUYQZ3BIGdwhZhQbWoFAzeALN6gSjD0SNziQhv6QCoxzV28N4PkOfOzeinomezvL7ByPkso7lcxJIxI55KFfTUrbmcV/Qha8teIPjCqfFceR1Ufq0pTctpcLeq5379g2mAaA3hvD8eP866knnPrmRb/VuHRPsx/yrHulIrdE543qN+V7X1i47PewyuZyG51fYR5vv4joebU8oM9X6NqN84jt5F9lXR4ePf8A6Dm+Puarzkrr/wDvAiG45/e0mzwtuM77fErWISZav0fxwhzsNOvGy5mVsUhVyv6iM0n4WHPsMP8AxPiCJIccWhCJCM24jT0iOx7yHSOV+K45lmR3PKp1E7+P3Fs7h6fSX5eXJmq0NZKPUIbsfz8p92+w88YriuR6g6250OkasvH32jreHpkyqU9rnDiNXTLMrNfP3Hs+w/EYHlAhOfGC+r63s9m+bxv69nrHdVzfJzaanq/8XSHHMVsfF+IHW+gjnCsyePf9nqHe00FxzrJkhEdHZzKT2d+8Q5VCwfT3EVRuG1Llo6KXHOn9x7CMiPuuKWyxCeLJchyK5S8SNTPi91EJ3ouOKbMkKI7Fx7r3HoCo4gp9PbX1nT9HN3/f9g5I9ieQ3ncbcQhGXopy7EhymxcQYs6ynt52eypxSrIv959+4hzZJiZ3K0NbVscf+D/hVv8AZt/EZOTWqpWJGnHbddWv0fz4WGkpvJq30PjiQt5fnJTYiT99z+4bCmUan0tvTiR0IR9G3S9ZkRXGF89a+GsYZt8mHouApEjJIrjiMnaS2nb9o2BUqn4bw/NmR20NIdsn6x7rnsFiaBU4pj1CqUddPhuIzrcJXS3fbw27fYMP1HdpGCIhyKrvSK5M+L2/PtqKT3brX8C3C4xhUW49LiUeP9BlKfXYi9e8aCLgP4vp63Om7IWrUcS3uuXAsx3L7RiSizKpiiO3p52ojyHnu5JI8TK1722GY7KXreOznvTi2uNqjzOj0zDcPzG0MpTu29FJH672+8TMYq+K6PT8J0/Jn0205dvSWZ/mo7nxsMlOqTdQxpTI8hvVRzws2VXaJJnbZ3Xsdi8e4aNMtuqcokJuQ5nQ05qZeF0Nmr7jsLqLLFhR8J4fiYbp/wDeNMsyuK3Fb9xbbnx7rCkxDBcjuIhyOgvTyuZd17bSI/aRi2YV8ecpCHHOmiEk5Cv/AKZbPUVzL2EIWLJ3xxziY322nuklO6x2L8i2+B94ys1xS5dHbc03Y/bXHeNPv7BW1RpxyOvT8zpfZtMXS0tx6xNb/WpJxP0u+3sttERxDfT1PPSf4CK+W092DUn5Z5Pt+l4/6jV8hfKhI5O3K3Q3G+cU91Rvc1VuUsjsai7jtx3GV/AZad1edz9Ur8DEPC0aHMx5EhzOhHlpXm+kdr2v4na/gPQrG66cGT227OxTarQ8eOS5FDb5pLj3cVH9It90n+JDKIdcjuSIcj0sv1TDdckw6HI06PnadymlOje6tnhtFdT6hUJGf4wjraX2kuOKtm2bj2/kK0jiztbaTqc3kdZ2F9H6wqKnF5vIdcbb6C1Zvq3FlMbcmR+rczrQnoq/IVJ1Tq+bzO2hX4ENYc2Sv2XAR1mo4352YaCMf6sZ9iQ3+sQLBuc22GnJellkcpttxWoKqWnUc1G+wKiq1tuPn6z+W4rKZiZvnGnIc6p1XaVc8t/UJiEemnVBPWCrdFzUS+bcb/e/oKxqNqdZ5g1W0jIi/OOCufRzyRzeO3n994sp0xv+5x+mvs9H8Ngdbabo8fUcyc7d/lF3TSnYWVujx+bt+VX5TcWW/dtMVDigtx7Uc1HHM6xGdWDUalByJHmTJDUOnx3ZEuQom2WW03WtZnYiIvE9ngIub+cei/gxYWp+G8QR8WYkjtZ3WzbjpcT5IjMrKLZcj8S4W2il78I7tMePnOnaPg98iEfkzoaKhWI6HcQTkk5Ie36JbybTctxd5Wudx1qo1Gn0unyKhVJCGo8dJuPOK2Eki2n7TDzLjfN0ONuIWjLmzbit/oPF/wALPl2crkxfJ3heof2fEcyzHmVbHllcjTmLgRlt8dg5KR6l3TM+nDD/AAjeXqocqmIPi+jyHY9Cp6jTHbzWzmWzOduJ7d5XIWXJlyi4fxpDiYLx44lqU1ZuLOUqxOlYyShw9lvA77TsOBKMJHoVpxrxeZnx/qPL2FjHCcij0dn4jj84QiyUqbsedB8blctnH137xS4bwJIbj/HFQjrX6KVJO6juZW9RDkvJpy7YswGSIbmSp0pds0WRtPftNJmew7bO7iOly/hc0txyO3T8H/JM3yhLjnTt9G2y5cLkMpiY+nm36O9Z7NFGokyof2hIbW1CR2cye0dj4+sgyROdNxyOtDSFdWr0rCuk/ClobjiI9Lwu6uJl6zUURGkr7iIjIt23btuLiFyo8m+OHPiuPIXTJC7aKZHQJZnwJV7XvssDO/TXqpJEzrFiyaXpw0NuZM67qV7RGl4WqDdcRzhtekhRZs23MXeRlv8AZxCKvIbjyF+1P2CjA61VObyNNxzO1sy7uJ+Imy4seY4jTyZ/RGLVM1JDTfmZi7XrFrWqm5S5kdxv6qk+HE/WQLQcmRHI7gr5c7T6tztizqFXbbh84086F+cnzfs3n4CBHk0OoN+UyO+jxT9wmJXgwtbYbPTCpqI8f/iOhtVl9QztaxdT6XHW5prd9Hh73E7WjHN1w8jT8mG20frBzl7lSqjnk4cdCNvauZiNIx/XJnk3ER/+Wn+pmLab/prupmlsWdLxV8T9W5IRkR+scK6C8DM93huHBX8Q1yR5SqPfxWEFx6Q5/wAQvP6WYUvhrftZ1dPGTDO4l7Eplej1RtqRHca63pJcSojJfqts/wBDFyzN/WdsecsFYtmUfCcSQ31qI7jkd5v0izZkn4GRKMr7B1nDeMqXiCGhxuRn+t22j7lF3faQ8zL09sVu3h7+HPXLX+XRo0lwWceUMnFluN+UyfuiyjStMZQ0auPJFrGlDJR53Y+mLGNMFhqD6zJIbcXHkNeTeb2LT/ke4yGio2K3NREOsZEr815Oxp3hb6J8bbjGGjTxZJebkN6bgTA6Y422436ecZHFeDodYySNRcebH6UeUzsW14HuzEZ7yPYI9Jr0yj9W5nlxOylPziO7btzFxsf2jWRJkeoR+cR3ELR/h8D8Rn8V3NWavIjyPifFDbUeWvox5Sf7vLP6J2LKo+KT233eNhkcbc6voDUVzD9PrEN2n1CGiREd8o2r8S7j8S2jBux6pg9zTmc4qFHzEluRtN+KVuyuxdJJbbHYzLxE8uQarGF49Y1ZEPSjy1+USrsPevuP6Rbe+45JjTATcxtfPI60SGuilxtJ6jR34nbpJ8dw7nnjuNokQ3M6FpzJcTtJXiRl/qQZnMR6g3pzG86+ylzj6r9w0x5LU/pnkx1yx3eIMbYCkNualQj6Mj5uY2noOl3LIth+veOZTqXMp7mnMjrR6Kt5KLvI+Pf4D3VibAmm278nRIibVafdwum/d3Dh+MuTLq3XIberHX0kpVv9h+aZHx3Hfbs2l6WPqIt2eXk6aaeHnvTEmJLqEPrI8yQ1k7Om4ZC3rGH5FPzudPSQrzk7U8LKLgYgHHHTtzaaGh8qeMKH1fPOdtZuzI2/eNbF5dvnJmH/AP8AEyLl/MRH9w5kUXqwSYwpxhlOOk/Tqhcs1DkOfKKXLQj0uj7mLOm4+wnWHOb/ABoiOvN2ZCdM/ZwPYW8jHGFRv5AhLArNIUnFR6TpcyO51keQ1IR6TaiMX0Zen9w8rR3ZENzUhyHWl9rM2oy2+z87jTUblNxhR3EalQ5212VNyLLJW3vIiMj8bivFlbDP09HtNfOCfDdbcc0xy3DXLXh+Y4iPXIa6evNlzJ6xtWzZtLamx9+wdFp9VpdUbRMpcyPLaX0kqbUXS9ZcPaQpxlhalq+V0+x1f8wrZxNyG0OaeRaLp+t/oLFD7bjflOmK+alzU+T+HR2+22ywqoonEanV6nmnl+l/mMNiKhuFkkdNGS/nevf4bRvFOaji/fIYI4jcj9/oq/0E74jn1LnyHIaJGp04ijS4pKvz9QmuznHOsc/zFqzQIdPrDsfsR5beVzuQvvL2CmdjyKXMXT5nlWr9L00ear2lb2jaJTCZEqjemttzpoX0VJ4397ChxJh+HWI+np9NCszatxoP18e4yEg2tNxfmed/mHEP/rHAlpSeM7c7pEKZT6giHI8xWVKk+cVy2+y24drw87VG20Oc8dRlSXSS4fq337rbLFsGIfbjuSETG+g60rMlzZ0T7/6946bhPEeE6g21DmOIp9QQnpJcTZpRFtuSuBWLYV7imSNvW6bNzho4FfrnQb+MJCPpZj6XtuNLDrNc0/7wvs+AfpdCp8hvUjuNOoykroqJeXZfhuuLVqjt/wAA5uL0IREVyqfOOZ1/SSX5CSjEVQ8m5kX+7t+0KOm/sw2uE43/APZL8jFdLDTilxzq+b9jzkqP8BNRiTUyfJ8m7x3CtTEb/wDUoEqKEC4ar8f6f8P3B747jufOZPrbBQKjhBsCw0h1mP8ArEfxfaYc+NG9PU1EfxcBlTacCiT+0FdDTlUO8JTUv3/wSM4rU8oDS45+sFhpin9gL+MPf/IZlTzjnziwRSnP1grsaRyo/wA4IqkKJue5850/u+0K562IsLlFSc/cDiap+0/AUXPWwDfbc8mI2NEVVbClVLU+c7AzxH+084G2rT+c9/sEi+Koe6Ve9gEVL9/8Rn9RzU8p5wIn3P1gDTFUADqX/uGbTKcClynG+r88V2jTSpndX5QGmZ+s+qMyc9v5zP8AWBFPcb8m5/QWNNLr/X+j78Ah17sdZ/7hRoqP7QKOpe/gJ2aXpzOx1nYA537+j69oozqPWfXsBz0NpaBMlv8AfDRSP2gq0Sv5wlUoNqLfXa/WIA1iFOUr+fo9r8gspOnn6ztq9yFhbE7+s8/33BKpH7orDldX1jecEcr5wBYm92wnV8RBcldX77uIIpQjYsc5gluiCUnvA5582GxM1AhTmp84GFOhBvftAW0kZiCVGIqpbbflMnZ8b/cG+ekCXBIb3OIaNTtoSSfuEGay3pr6vPnvl+ifvcQqfLbjzE+gv1+Bf5i4naf94GCjnuJIHN3NRtv37hUtrG1xA1qR1uOZOh6XcXr+0YZKdPq+mOmk8qs5TG1h4isIrBNt9Y5nz+bl8bBxDglBx79WM/V4vV9X9X8yGhPeIUxnUbF6s5Z6mVCRDkIc1Om0rtcdh3IeiOT3GsiHMpmKIbmTrMryU37ZHt9RGVyt4jzpOS3Hc1NPoL6PtG15NcQt84dpbjnVS+z9FxJGdy2bxXLXnRfFfhZ9G4lQj1Slx6pH8lLbJxP3XLZctgBODkXIXjNyoUNeG5Dmd2InMzmv2L5VW2EWzo2Iu8dbT+Q8S26zxenvkUZhJmFBIJERWAM7AwhfERKdjU65p6Yj5vAKMwkiuKbSIy4GBl0wtKAtaBIbM7Albwr3UEAEmdxFkF2A+swyp3q/p5gBtmDzmGlO6jfk/wB0KI+AjYWR3Db6urCycEd1Wo5qBsMKMEhsLy+IcJPViq5LZB0JJr+foh82urFwk3Q0agVtPygJQoAowkzsCzeAJ3/GASZ3DTigSzAFwRFYKzeAINKV1gB4zuEKMKDavJrE6RoSnARrAJPv9hBIhJRnYINQCjCSX2HABLUEZvAIePtufxCJTqp8aOSNPoIZt+8XAwE/MQOVUfiuly6h57TfR6Vtp7Nn4gGXzYz+O0OOYXmtx8615S862Uj/AMhrTyzvHZyuiQP0oxw1zzro+s484ly/SJKsxEV+8rX27h3Ik9hvtL83d/kPMr1YqFDkM1Cn9UtCsyeke62U/A9hkNDTuWuuNtobkaS9Ho5st81r+G89g3y4pvPZhGWK+XdXEhtZanV/R9/wHHmuXdxv+8Q2l+d0cxF7Nl9/EyDzfLg442jThoXnvlVtIrXMu7hbifsGPoXT69W4rlJ/4iP/AA+raNfiKT8Ycm9KmSHEarTOVxWYuja5Fe/gRbOFyHBKryu1iRnbbbQ0j0k/l9l+GwZ57G+IKo2uO5Ilrj5s2XMZoT4WIj4W4jo6ek4p3LLJli7sEDHlPocNGpIzraulOXbsKx8BlcTcosisOajeRGRPm/jvP1DBtc8mZNTprX0c278LHtGlgYS/s/nExxaMiTUpPokRX47bnYb85ZqaZXpkjymf39m6wz9Xr7kPq3PP7Sc3vv3Czk1SlttuuQ3Gnejl6LhezNtK1uJb+6+4cqrVU5xUHZDjmdGZeXKrYnb38T23v9wmnuEmbjmRzh3zGkJP1+G0dE5AOVqPT466HWJCObyJDjjat2lfj6j2n4DzjiGq88mL5uXQWrx6Xv6hdYGZkc4RMbz5NmVW47kfeW0uJb/YN79PF6TtSl+N3vpDjchvUbcStC+lmTu+0BHAcp5MOUNttuPh+sSM6MvUuKVbKZn2fEr3Mr+rdYh1cz/9XRHg3pNLal6eO/KogWUgoiuBl8RVc2ZCmmUnTmO1CO2jpp6xvL2it+PAvEXzaesD6Y7eosaYZ42Uv7nOoHJv8YVxqsR5mdDThOJb89J3uRcdnAxQtxqpR8eIcmR3UZNRSlZTyKuRpKx+N/uMuA7ZFhR6PqzNNGdac3SUW+x+/f8AaObY6rseY5px+n6SvSWRd3htLePZjH7NuCfkp8K1b/eSpudha4bikq296dhd+wuAFCbkVT476zoIbLo8VXM9vssKSBLbhzOcamRGmttXqUW4ScN1Lm7k1ttz+8ZG+0W+5nc/YfeOeYTWeKgxCjmcyE56ajZVl+0hXLV1nWC/xnGbchyHG/mlaiVeo/u2GMxq9j6aSV+X5DOHR8mbxAx8slt+nZSU+vYMbIkOQ5kKoN+Vjqy/h+Q6DiJhxzSkfu+wv9fuHNamnm8xbemtCMxq8L99+G8tvuXfhnk5Mzv6MN0uh09FYkZJc2Q3qa2a5bdpEW4iIthX8BzzEFTkTJGnDjrWv0U7SSfEhd0adVMYU+j0Ont55C20Nq6J3Sgtl1WvYiIt/Eaqdhyn4Pj6cdvO7lzOOK2Gu33kV+H+gtvvpy6cwoq6hDcdbqDeRC+knNsK4YrcTnDfPG/M7X58RJrlXjudW3/Xd9/3BNALnkN7nH1k5t1tpHtGirHuyJDbi+s+qFOVWQ5k6wTMQQuZuL0/PT0e8UbbnWaZekLwpMHJ+o59MMUmFImSNNvzO0rL2RbRqe5UJCI7fn9r6JcfuuY29BoUOnx9Nv8AeUr+viEzpWeyIqK5IbRqZOgkhQ1qfp/I4/QyXzZfYNFiesR4bfN47n8P5l47xm6fEb0/jCZ4qSlXfwv9osUoODHbpcfnkzyq/Jt/1FU/KckOLcccC5styZIXqdjzel6w0pAu1IcUIrhh5w9PrHBrOT3AkjFkxEyZnRT46ull3rO17F4Wt9ope8Y68pWpSbzqE/kuwBIrkxqsVRv5E1ZTaVefvtbha/vsHeYqG47fV9hCT9+6593eGYsVuHHajx20IQhJJSlOwk27iGZ5Qsat4Po63I/TnOpNLLe7KZ7DUZe3Zt2/eXjzlv1GR6dKRhonco3wg5mE8Ly8H0eQtc2WybeZKjvFIy3pVYzIzI1Xvs2eI8mynHHHFuOOZ1bVK47dl/wEmfVJlYmOzJji3XVqzZlKv7LiCtI9jFj9Kup8vNyZOdjS+IIjuFGVgk1DeFBhaUho1ifTWus1BKJSmWubx/rhslOfN586POTvEt/9WFNMaflG+n5v0gZt1gzlexBh+OiHUHPjCIhWXTc7aUbTMkquR3LhczLZaw1RY5wviTyczmTq/mXle0ulu+/7RxdatPq3BFu509Nz/wBu0ZTjhyX6elp27O9TZHOGpEfI6jtJUlRH9xGfgJ+ISckR2pDnbQnpfSXuO3t2+0cYh4jrFPbRzeoLRkVm78ou/wDtOxBIb05jiHejl7P38PbwPwGc42X6bv2dHhTucUtcNztoV0Ve0ZKozHKPIXIbcWhbXoptxPbt+6/EhRK5QKw3nbbbaR9LL+QzVQqdQrDmpIkZ+l2dv4C0UXp0/wD7eG3fx7T5jfk162X15vXci2+rYMXVpsioOdZnQjzUqEdmLpufTX+YsXYvV+T7vAXrDopStPioSSJcZoOriuai9P0hKixf3AmV9mlRgCjdYJuk5phbSewITtNw+cjmcuG32M2bL9pX3dxCIzU6hQ6giZS5imnUeju38bbDv4kLGiajbjrfpp+4jFTVuscW56ajzClobY7O1YD5Uodcb5nM6qWi3UqVsUXFSL7jvsMh0aHO6vUbcztfejvL/LgPHyXdPJIb6C0ejs9zHWMAcrPWIp9ccySNjbb24lfW4X8eA8/P00199HoYc/LtZ31mTqfOCxZmjJQqi3I6yO4jJ5yVbfsMjsfsFpHlNufX+t7/AGDliXTpqY8oWcSe55QZSO92BZMyf8Qss2USd2BNZfcjyOeU9zSX9y/BRcS/AZaNL0xaQpgoN7R8Sx6h8jmN6Uv9WrzrcUq4l4bxOlwG5HzfQXf1beB+AwSVtufuKzJVxSZbSMj4C/pGJOb/ACOqOL4KTIUrofVV3H47u+wcRQ1HDNQochdQw3kW0vy0FxVkL8Wz3JV4bj7hGhVGPUM7bedDzXRcZcTZxo+4yO19vEtg6K6huZH1G/Pt2fOLgf8AQZWv4RbqDnxhDcXEmpTlbkN71EVzsotyiCtv3RtUrPq1x3Omj0RkcRYX5xncjtozr81Keg6Rb9nmnwtxGpakyG5HxXWG9Kai+VXzcguKkHuuWy6T2l3GJC2G9NfVoWjs5RpEkxyec8VcnrczVcbb0pDV/Nudu5RWsZeJ7d44rX8JyKXIW23HyLRfM3wVbzknxLvLgPatZokeQ3qOdjzXPPR4H6RF72HOcVYJj1BtbchtC8/SbVtJCvFJ+aodeDqLR2nw4eo6Tl3h5QJjrOs9LshRxx0XFXJ5UKfnkNt6rWbLmTsWjadsxW3lx7xiVsuQ88dxvsdlXpFwHbvk8m/tVq4/1xHNtxsXZNfOOdgR3Y3WajeTJ94hRAS2FLR2G9P6wkmlvT+oFst6jmn5mUTAr9IOw59Uo7nOKXUJEdebN1arZrd/f7ROVF/9ISumdZ6HR87+nfcWTv26aygct2KKPkbqjaKhH87UuS/E7lsvx2l7SHUKHyoYTxQ3ptyFxJH6uRYvsVex+wefnYLmn5Psfze9hH0HG8/oe5Cl6QznHWz0vMab6bjbiF57dJtVy/pcR4cvm7nWZOh9LvHn6LW8QUdtDkOZLRk6KesM9n717l4FuFpH5TMQN525GSRu7TfZsZHcj2eOzxGPpsZxS9EKgx6hHXqNtZ1py8S3+O+5d/AZyo0/4wjojyM/OIiTyuK7drXsezaViHN4/LdVIbiHPi+OtpCsyk8VH4Hfu2bbjW4f5R6Hixxeo58Xy0fNuObHUfRV6uB/0F+MonHaqndluON9Z2+yr1kIkl5ttvUccyI87+oXiuoQ6fquNuI6d1JUqxkr7L2uX2XHKa3iKoVCQ71i0R83ZTsGkRyXx45t5bufjCj0ttepI1XUdpLdjNO73MZ6q8orkxtbceGjOvzlbTt6z9tt2/iMOpwKIuI0jHDvpSKr+m43xZR5HOKPiCoQl9pWjIVZXrI9m7wHZcC/CuxRT3I9PxRHRUI6EklUhKus2GW/Z3XvYefiKwcbPTcQ4IyYovDWLzXw9+4Z5YMF4ojocj1BqO6tvMpt7Yabevx+3eNe1KhzI6XI8hC0elwHz4g1nm+TrMi8va/L1W2DT0blKrlDca+L6pNaR+rbcM0b72sd8pGZb9hHY+4cU4+MOiMvJ7hW31nmBBo/ZjzPQvhKYkj/APekNE1GboqVZB+o95bTud943lH+EjheZ/3pT5EJ3N0tyy3Fe1jMzK271GKamv00ieTrZMN+/eCSyKGi8pWC6xk5niCOvP2UqVkP1WPbfwO1vsGjbkR5H93cQvzuioj/AAP32CWiMuL+rDCormoLNBtglp6wBUmy4GzQ50xbJa+bbc+sELYb6fV9P+gqKwkOBKiFiUZvTR9Dpe0NZBAiZSCVJE9UfsBtyN+zCYFelIUZfN/xdwlKZ08gI0jIRjNwJ1XPf+olEnqwytAtoNKlSGwpMxwIWXWBpenp9YKiUc7m7np9EIKo6nzf8Xv4hkk9WhzzF9n7Ak2tP5vv/ARsTCk6nofkBro7xA0XP5s3aBq1G/nA2nSbrEHCX1ep+6Ks1ha1OafVudwlfisiX3g8zn/SKzM5+s9/67gnnrjflPq+3eBxWpOue+8Hzr9Z/CKtuoOOOanno6KvtO2zvDpTes0/o+dvuI2rpOJ8ONyRVtzWw+b7f6z93Kf9LfYLxJpPOT/6QOcGK3nLflPMDhLFtp4Sm86/WAtXxEFxXY0/PBG6IVmOKcUnTcW3/MnwClSur/xCsu5836XnbAo3f1gIWSZrnQ+gBzv3Vb8BXajgJTwCxXI98waXJ0/KCKl/UcX1fQ2d9/HeEOrcb/w9rtAnT//Z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" name="Imagem 32" descr="RESULTADOS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214" y="22806043"/>
            <a:ext cx="11041140" cy="5572164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16844998" y="28521083"/>
            <a:ext cx="585791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FONTE: DADOS DA PESQUISA, 2024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404</Words>
  <Application>Microsoft Macintosh PowerPoint</Application>
  <PresentationFormat>Personalizar</PresentationFormat>
  <Paragraphs>27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Hilda Tunú</cp:lastModifiedBy>
  <cp:revision>32</cp:revision>
  <dcterms:created xsi:type="dcterms:W3CDTF">2025-09-30T13:28:19Z</dcterms:created>
  <dcterms:modified xsi:type="dcterms:W3CDTF">2025-11-13T21:59:27Z</dcterms:modified>
</cp:coreProperties>
</file>