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4" d="100"/>
          <a:sy n="44" d="100"/>
        </p:scale>
        <p:origin x="-1572" y="-7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vsms.saude.gov.br/" TargetMode="External"/><Relationship Id="rId2" Type="http://schemas.openxmlformats.org/officeDocument/2006/relationships/hyperlink" Target="https://www.gov.br/saud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paho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0873805"/>
            <a:ext cx="9577537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Fortalecer e aprimorar a rede de respostas às emergências em saúde pública na VI Região de Saúde, por meio da integração entre os serviços de vigilância, atenção à saúde e gestão, visando ampliar a capacidade de resposta rápida, coordenada e eficaz frente a situações de risco sanitário, desastres e emergências epidemiológicas, garantindo a proteção da saúde da população e a continuidade das ações essenciais do Sistema Único de Saúde (SUS).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72272" y="4033045"/>
            <a:ext cx="21746414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Aprimoramento da rede de respostas </a:t>
            </a:r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às </a:t>
            </a: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emergências em saúde pública na VI GERÊNCIA REGIONAL DE SAÚDE.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620343" y="6324328"/>
            <a:ext cx="20378263" cy="28212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Sergialyson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Farias*,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Bruno Henrique A. G. de L.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Barros,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Dayvison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Herbety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Araújo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Amaral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Débora Manuela de Araújo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Costa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Flaviane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Alves de Araújo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Ferraz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Glawcy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Regynna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Amaral Ramos da Silva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Barros</a:t>
            </a:r>
            <a:r>
              <a:rPr lang="pt-BR" sz="2800" baseline="30000" dirty="0" smtClean="0"/>
              <a:t> 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Hellen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Viana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Matias, José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Helton Vasconcelos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Luciane Cristiane dos Santos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Mandu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Rosangela Maria Silva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Rodrigues</a:t>
            </a:r>
            <a:r>
              <a:rPr lang="pt-BR" sz="2800" baseline="30000" dirty="0"/>
              <a:t> </a:t>
            </a:r>
            <a:endParaRPr lang="pt-BR" sz="2800" b="1" dirty="0">
              <a:latin typeface="Montserrat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8485635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GERÊNCIA REGIONAL DE SAÚDE,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Sergialyson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Farias: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farias.sergialyson@mail.com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673585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7787823"/>
            <a:ext cx="9577064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 presente ano foram desenvolvidas ações de vigilância com ênfase nas respostas em emergências em saúde pública. De início criou-se ferramentas de comunicação rápida entre as vigilâncias municipais e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hospitalares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 esta regional. Em um segundo momento foram apresentados cursos de aperfeiçoamento e documentos relacionados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às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emergências em saúde pública dando atenção ao histórico local e as situações mais vulneráveis para possíveis diligências e planejamento prévio.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677846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296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5264217"/>
            <a:ext cx="9577537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Notou-se uma melhora significativa em resposta a situações inusitadas, assim como ideias e planejamento para melhoria cada vez mais relacionada a pasta de emergências em saúde pública. Obteve ferramentas importantes para tratar de riscos em saúde pública, com desenvoltura de atividades que tornem o trabalho mais ágil e eficiente. Este ano ainda foi desenvolvido um plano de ação construído com os municípios para tornar a pasta mais efetiva quando dos agravos em emergências sanitárias.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441130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Relatar a experiência desenvolvida no processo de aprimoramento da rede de respostas às emergências em saúde pública na VI Gerência Regional de Saúde, destacando as ações implementadas, os desafios enfrentados e os resultados obtidos na articulação entre os serviços de saúde.</a:t>
            </a: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641842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21542" y="17354525"/>
            <a:ext cx="9577537" cy="7053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municípios desta regional tem um planejamento e ferramentas que foram desenvolvidas por vários autores para aprimoramento da rede de respostas as emergências em saúde pública. Foram construídos alertas epidemiológicos, guia de DTHA e um plano de contingência regional relacionado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aos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agravos que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trazem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maiores impactos no histórico epidemiológico como SRAG,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Arboviroses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Exantemáticas.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números trouxeram a  construção de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uma planilha dinâmica para respostas mais eficientes em tempo oportuno.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49042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93550" y="243393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93550" y="25347413"/>
            <a:ext cx="9577063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Sendo assim criou-se nesta regional um planejamento que atenuou os riscos em emergências em saúde pública, assim como a resposta eficiente em casos de ocorrência de agravos e doenças sanitárias. Recomenda-se que oportunamente seja desenvolvidos mais cursos, fóruns e ações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relacionados à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 pública para aprimoramento do conhecimento dos profissionais envolvidos.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49534" y="2445466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148183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22231" y="32620221"/>
            <a:ext cx="9433048" cy="4739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800" b="1" dirty="0">
                <a:latin typeface="Montserrat"/>
              </a:rPr>
              <a:t>BRASIL. Ministério da Saúde.</a:t>
            </a:r>
            <a:r>
              <a:rPr lang="pt-BR" sz="2800" dirty="0">
                <a:latin typeface="Montserrat"/>
              </a:rPr>
              <a:t> </a:t>
            </a:r>
            <a:r>
              <a:rPr lang="pt-BR" sz="2800" i="1" dirty="0">
                <a:latin typeface="Montserrat"/>
              </a:rPr>
              <a:t>Plano de Resposta às Emergências em Saúde Pública: guia para gestores e profissionais de saúde.</a:t>
            </a:r>
            <a:r>
              <a:rPr lang="pt-BR" sz="2800" dirty="0">
                <a:latin typeface="Montserrat"/>
              </a:rPr>
              <a:t> Brasília: Ministério da Saúde, </a:t>
            </a:r>
            <a:r>
              <a:rPr lang="pt-BR" sz="2800" dirty="0" smtClean="0">
                <a:latin typeface="Montserrat"/>
              </a:rPr>
              <a:t>2022. Disponível </a:t>
            </a:r>
            <a:r>
              <a:rPr lang="pt-BR" sz="2800" dirty="0">
                <a:latin typeface="Montserrat"/>
              </a:rPr>
              <a:t>em: </a:t>
            </a:r>
            <a:r>
              <a:rPr lang="pt-BR" sz="2800" dirty="0">
                <a:latin typeface="Montserrat"/>
                <a:hlinkClick r:id="rId2"/>
              </a:rPr>
              <a:t>https://www.gov.br/saude</a:t>
            </a:r>
            <a:r>
              <a:rPr lang="pt-BR" sz="2800" dirty="0">
                <a:latin typeface="Montserrat"/>
              </a:rPr>
              <a:t>. Acesso em: </a:t>
            </a:r>
            <a:r>
              <a:rPr lang="pt-BR" sz="2800" dirty="0" smtClean="0">
                <a:latin typeface="Montserrat"/>
              </a:rPr>
              <a:t>8 out. </a:t>
            </a:r>
            <a:r>
              <a:rPr lang="pt-BR" sz="2800" dirty="0">
                <a:latin typeface="Montserrat"/>
              </a:rPr>
              <a:t>2025</a:t>
            </a:r>
            <a:r>
              <a:rPr lang="pt-BR" sz="2800" dirty="0" smtClean="0">
                <a:latin typeface="Montserrat"/>
              </a:rPr>
              <a:t>.</a:t>
            </a:r>
          </a:p>
          <a:p>
            <a:endParaRPr lang="pt-BR" sz="2800" dirty="0">
              <a:latin typeface="Montserrat"/>
            </a:endParaRPr>
          </a:p>
          <a:p>
            <a:r>
              <a:rPr lang="pt-BR" sz="2800" b="1" dirty="0">
                <a:latin typeface="Montserrat"/>
              </a:rPr>
              <a:t>BRASIL. Ministério da Saúde. Secretaria de Vigilância em Saúde.</a:t>
            </a:r>
            <a:r>
              <a:rPr lang="pt-BR" sz="2800" dirty="0">
                <a:latin typeface="Montserrat"/>
              </a:rPr>
              <a:t> </a:t>
            </a:r>
            <a:r>
              <a:rPr lang="pt-BR" sz="2800" i="1" dirty="0">
                <a:latin typeface="Montserrat"/>
              </a:rPr>
              <a:t>Guia de Preparação e Resposta a Emergências em Saúde Pública.</a:t>
            </a:r>
            <a:r>
              <a:rPr lang="pt-BR" sz="2800" dirty="0">
                <a:latin typeface="Montserrat"/>
              </a:rPr>
              <a:t> Brasília: SVS/MS, </a:t>
            </a:r>
            <a:r>
              <a:rPr lang="pt-BR" sz="2800" dirty="0" smtClean="0">
                <a:latin typeface="Montserrat"/>
              </a:rPr>
              <a:t>2021. Disponível </a:t>
            </a:r>
            <a:r>
              <a:rPr lang="pt-BR" sz="2800" dirty="0">
                <a:latin typeface="Montserrat"/>
              </a:rPr>
              <a:t>em: https://www.gov.br/saude/pt-br/assuntos/saude-de-a-a-z/emergencias-em-saude-publica. Acesso em: </a:t>
            </a:r>
            <a:r>
              <a:rPr lang="pt-BR" sz="2800" dirty="0" smtClean="0">
                <a:latin typeface="Montserrat"/>
              </a:rPr>
              <a:t>5 out. </a:t>
            </a:r>
            <a:r>
              <a:rPr lang="pt-BR" sz="2800" dirty="0">
                <a:latin typeface="Montserrat"/>
              </a:rPr>
              <a:t>2025</a:t>
            </a:r>
            <a:r>
              <a:rPr lang="pt-BR" sz="2800" dirty="0" smtClean="0">
                <a:latin typeface="Montserrat"/>
              </a:rPr>
              <a:t>.</a:t>
            </a:r>
            <a:endParaRPr lang="pt-BR" sz="2800" dirty="0">
              <a:latin typeface="Montserrat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3285638" y="32620221"/>
            <a:ext cx="9721080" cy="4308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800" b="1" dirty="0">
                <a:latin typeface="Montserrat"/>
              </a:rPr>
              <a:t>BRASIL. Ministério da Saúde. Secretaria de Vigilância em Saúde.</a:t>
            </a:r>
            <a:r>
              <a:rPr lang="pt-BR" sz="2800" dirty="0">
                <a:latin typeface="Montserrat"/>
              </a:rPr>
              <a:t> </a:t>
            </a:r>
            <a:r>
              <a:rPr lang="pt-BR" sz="2800" i="1" dirty="0">
                <a:latin typeface="Montserrat"/>
              </a:rPr>
              <a:t>Manual de Vigilância em Saúde: volume único.</a:t>
            </a:r>
            <a:r>
              <a:rPr lang="pt-BR" sz="2800" dirty="0">
                <a:latin typeface="Montserrat"/>
              </a:rPr>
              <a:t> 5. ed. Brasília: Ministério da Saúde, 2019.</a:t>
            </a:r>
            <a:br>
              <a:rPr lang="pt-BR" sz="2800" dirty="0">
                <a:latin typeface="Montserrat"/>
              </a:rPr>
            </a:br>
            <a:r>
              <a:rPr lang="pt-BR" sz="2800" dirty="0">
                <a:latin typeface="Montserrat"/>
              </a:rPr>
              <a:t>Disponível em: </a:t>
            </a:r>
            <a:r>
              <a:rPr lang="pt-BR" sz="2800" dirty="0">
                <a:latin typeface="Montserrat"/>
                <a:hlinkClick r:id="rId3"/>
              </a:rPr>
              <a:t>https://bvsms.saude.gov.br</a:t>
            </a:r>
            <a:r>
              <a:rPr lang="pt-BR" sz="2800" dirty="0">
                <a:latin typeface="Montserrat"/>
              </a:rPr>
              <a:t>. Acesso em: </a:t>
            </a:r>
            <a:r>
              <a:rPr lang="pt-BR" sz="2800" dirty="0" smtClean="0">
                <a:latin typeface="Montserrat"/>
              </a:rPr>
              <a:t>7 out. </a:t>
            </a:r>
            <a:r>
              <a:rPr lang="pt-BR" sz="2800" dirty="0">
                <a:latin typeface="Montserrat"/>
              </a:rPr>
              <a:t>2025</a:t>
            </a:r>
            <a:r>
              <a:rPr lang="pt-BR" sz="2800" dirty="0" smtClean="0">
                <a:latin typeface="Montserrat"/>
              </a:rPr>
              <a:t>.</a:t>
            </a:r>
          </a:p>
          <a:p>
            <a:endParaRPr lang="pt-BR" sz="2800" dirty="0">
              <a:latin typeface="Montserrat"/>
            </a:endParaRPr>
          </a:p>
          <a:p>
            <a:r>
              <a:rPr lang="pt-BR" sz="2800" b="1" dirty="0">
                <a:latin typeface="Montserrat"/>
              </a:rPr>
              <a:t>OPAS – Organização Pan-Americana da Saúde.</a:t>
            </a:r>
            <a:r>
              <a:rPr lang="pt-BR" sz="2800" dirty="0">
                <a:latin typeface="Montserrat"/>
              </a:rPr>
              <a:t> </a:t>
            </a:r>
            <a:r>
              <a:rPr lang="pt-BR" sz="2800" i="1" dirty="0">
                <a:latin typeface="Montserrat"/>
              </a:rPr>
              <a:t>Marco de preparação e resposta a emergências de saúde pública nas Américas.</a:t>
            </a:r>
            <a:r>
              <a:rPr lang="pt-BR" sz="2800" dirty="0">
                <a:latin typeface="Montserrat"/>
              </a:rPr>
              <a:t> Washington, D.C.: OPAS, 2020.</a:t>
            </a:r>
            <a:br>
              <a:rPr lang="pt-BR" sz="2800" dirty="0">
                <a:latin typeface="Montserrat"/>
              </a:rPr>
            </a:br>
            <a:r>
              <a:rPr lang="pt-BR" sz="2800" dirty="0">
                <a:latin typeface="Montserrat"/>
              </a:rPr>
              <a:t>Disponível em: </a:t>
            </a:r>
            <a:r>
              <a:rPr lang="pt-BR" sz="2800" dirty="0">
                <a:latin typeface="Montserrat"/>
                <a:hlinkClick r:id="rId4"/>
              </a:rPr>
              <a:t>https://www.paho.org</a:t>
            </a:r>
            <a:r>
              <a:rPr lang="pt-BR" sz="2800" dirty="0">
                <a:latin typeface="Montserrat"/>
              </a:rPr>
              <a:t>. Acesso em: </a:t>
            </a:r>
            <a:r>
              <a:rPr lang="pt-BR" sz="2800" dirty="0" smtClean="0">
                <a:latin typeface="Montserrat"/>
              </a:rPr>
              <a:t>5 out. </a:t>
            </a:r>
            <a:r>
              <a:rPr lang="pt-BR" sz="2800" dirty="0">
                <a:latin typeface="Montserrat"/>
              </a:rPr>
              <a:t>2025.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632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Vigilancia em Saúde</cp:lastModifiedBy>
  <cp:revision>21</cp:revision>
  <dcterms:created xsi:type="dcterms:W3CDTF">2025-09-30T13:28:19Z</dcterms:created>
  <dcterms:modified xsi:type="dcterms:W3CDTF">2025-11-07T12:32:30Z</dcterms:modified>
</cp:coreProperties>
</file>