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6" d="100"/>
          <a:sy n="26" d="100"/>
        </p:scale>
        <p:origin x="1554" y="-334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26336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487498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Capacitação em acolhimento à população LGBTQIAPN+ para trabalhadores da Estratégia de Saúde da Família dos municípios da VIII Região de Saúde de Perna</a:t>
            </a:r>
            <a:endParaRPr lang="en-US" sz="28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335370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04318" y="4387276"/>
            <a:ext cx="2072253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rgbClr val="0089CD"/>
                </a:solidFill>
                <a:latin typeface="Montserrat" pitchFamily="2" charset="0"/>
              </a:rPr>
              <a:t>FORMAÇÃO DE EQUIPES DE SAÚDE DA FAMÍLIA PARA ACOLHIMENTO À POPULAÇÃO LGBTQIAPN+ NA VIII REGIÃO DE SAÚDE DE PERNAMBUCO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044278" y="6409309"/>
            <a:ext cx="21386376" cy="1406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Jackeline Alves de Lucena Tabosa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Cícera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Suelane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da Silva Gonçalves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Andréa Coelho Neves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³,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Hernany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Fabricio de Novaes Menezes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⁴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,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Daniely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</a:rPr>
              <a:t>Maiara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 Nunes Paulino Coelho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cs typeface="Arial" panose="020B0604020202020204" pitchFamily="34" charset="0"/>
                <a:sym typeface="Open Sans"/>
              </a:rPr>
              <a:t>⁵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</a:rPr>
              <a:t>Rosana Alves de Melo</a:t>
            </a:r>
            <a:r>
              <a:rPr lang="pt-BR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⁶</a:t>
            </a:r>
            <a:endParaRPr lang="pt-BR" sz="2800" b="1" dirty="0">
              <a:solidFill>
                <a:srgbClr val="000000"/>
              </a:solidFill>
              <a:latin typeface="Montserrat" pitchFamily="2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59786" y="8161075"/>
            <a:ext cx="21498860" cy="27127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²VIII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⁴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Universidade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 Federal do Vale do São Francisco (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Univasf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, Pernambuco.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⁵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Regional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(VIII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⁶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Universidade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 Federal do Vale do São Francisco (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Univasf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, Pernambuco.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jackltabosa@gmail.com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1503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A capacitação foi promovida para equipes indicadas pela gestão municipal. O momento, realizado in loco, abordou terminologias do universo LGBTQIAPN+, direitos, dados demográficos e epidemiológicos, reflexões sobre acesso e acolhimento, deveres e atribuições profissionais, envoltos em dinâmicas de grupo e discussão direcionada pelas particularidades locais.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O acesso aos serviços de saúde é desafio para usuários LGBTQIAPN+, diante da construção social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</a:rPr>
              <a:t>heterocisnormativa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800" dirty="0"/>
              <a:t>(Moretti-Pires; Vieira; </a:t>
            </a:r>
            <a:r>
              <a:rPr lang="pt-BR" sz="2800" dirty="0" err="1"/>
              <a:t>Finkler</a:t>
            </a:r>
            <a:r>
              <a:rPr lang="pt-BR" sz="2800" dirty="0"/>
              <a:t>, 2022)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. Entre médicos, enfermeiros e técnicos, cirurgiões dentistas, auxiliares de saúde bucal, recepcionistas, agentes comunitários de saúde e vigilantes, a formação proporcionou a vivência do acolhimento, conhecendo as necessidades de saúde dessa população e suas vulnerabilidades, num convite à desconstrução do estigma e preconceito.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128900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0" y="12513137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ts val="5486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Aproximar os profissionais das necessidades de saúde da população LGBTQIAPN+ a partir do acolhimento no âmbito das equipes de Estratégia de Saúde da Família (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</a:rPr>
              <a:t>eSF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); </a:t>
            </a:r>
          </a:p>
          <a:p>
            <a:pPr marL="457200" indent="-457200" algn="just">
              <a:lnSpc>
                <a:spcPts val="5486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Estabelecer equipes de referência para acolhimento à população LGBTQIAPN+ no âmbito da Atenção Primária à Saúde, na VIII Região de Saúde</a:t>
            </a:r>
            <a:endParaRPr lang="en-US" sz="28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361009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299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Participaram 149 trabalhadores de 16 </a:t>
            </a:r>
            <a:r>
              <a:rPr lang="pt-BR" sz="2800" dirty="0" err="1">
                <a:solidFill>
                  <a:srgbClr val="000000"/>
                </a:solidFill>
                <a:latin typeface="Montserrat" pitchFamily="2" charset="0"/>
              </a:rPr>
              <a:t>eSF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, lotados em 15 Unidades Básicas de Saúde (UBS), configurando locais de referência para o acolhimento à população LGBTQIAPN+ na APS, numa estratégia inovadora, possibilitando a solução para problemas práticos com foco na equidade, através da formação de profissionais qualificados </a:t>
            </a:r>
            <a:r>
              <a:rPr lang="pt-BR" sz="2800" dirty="0"/>
              <a:t>(Pereira et al., 2022)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A efetividade do cuidado às pessoas LGBTQIAPN+ está no reforço das políticas públicas, para promover seu direitos de forma respeitosa e humanizada (Medrado, 2022). O direcionamento do cuidado nas 15 UBS busca evitar a invisibilidade desta população, garantindo acesso à saúde através da APS, enquanto ordenadora do cuidado </a:t>
            </a:r>
            <a:r>
              <a:rPr lang="pt-BR" sz="2800" dirty="0"/>
              <a:t>(Brasil, 2011)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</a:rPr>
              <a:t>. Ademais, a organização de outros momentos formativos faz-se necessária, buscando aprimorar os conhecimentos e fomentar a educação permanente.</a:t>
            </a:r>
            <a:endParaRPr sz="2800" dirty="0">
              <a:solidFill>
                <a:srgbClr val="000000"/>
              </a:solidFill>
              <a:latin typeface="Montserrat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5267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BRASIL.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Decreto Nº 7.058, de 28 de junho de 2011.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Regulamenta a Lei nº 8.080, de 19 de setembro de 1990, para dispor sobre a organização do Sistema Único de Saúde - SUS, o planejamento da saúde, a assistência à saúde e a articulação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interfederativa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, e dá outras providências. 2011b. Disponível em: https://www.planalto.gov.br/ccivil_03/_ato2011-2014/2011/decreto/d7508.htm. Acesso em: 10 abr. 2025.</a:t>
            </a:r>
          </a:p>
          <a:p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MEDRADO, B. B. R.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Acesso aos serviços de saúde por pessoas transexuais: experiências e percepções.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2022. 114 f. Dissertação (Mestrado em Ciências da Saúde e Biológicas) - Universidade Federal do Vale do São Francisco, Campus Petrolina, Petrolina-PE. 2022. Disponível em: http://www.univasf.edu.br/~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tcc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/000023/000023df.pdf. Acesso em: 10 abr.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MORETTI-PIRES, R. O. M.; VIEIRA, M.; FINKLER, M. Violência simbólica na experiência de estudantes universitários LGBT. 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Saúde e Sociedade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, São Paulo, v. 31, n.4, 2022. Disponível em: https://doi.org/10.1590/S0104-12902022200662pt . Acesso em: 05 abr. 2025.</a:t>
            </a:r>
          </a:p>
          <a:p>
            <a:pPr algn="just"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pPr algn="just"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</a:endParaRPr>
          </a:p>
          <a:p>
            <a:pPr algn="just"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PEREIRA, D. M. R.; AMARAL E ARAGÃO, L. H.; SILVA, A. T. C. S. G.; MIRANDA, E. F. S.; FREITAS, N. O.; ARAUJO, E. C. Notificações compulsórias de violências perpetradas contra as pessoas lésbicas, gays, bissexuais, travestis e transexuais no município de Jaboatão dos Guararapes (PE).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</a:rPr>
              <a:t>Brazilian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</a:rPr>
              <a:t>Journal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</a:rPr>
              <a:t>of</a:t>
            </a:r>
            <a:r>
              <a:rPr lang="pt-BR" sz="2400" b="1" dirty="0">
                <a:solidFill>
                  <a:srgbClr val="000000"/>
                </a:solidFill>
                <a:latin typeface="Montserrat" pitchFamily="2" charset="0"/>
              </a:rPr>
              <a:t> </a:t>
            </a:r>
            <a:r>
              <a:rPr lang="pt-BR" sz="2400" b="1" dirty="0" err="1">
                <a:solidFill>
                  <a:srgbClr val="000000"/>
                </a:solidFill>
                <a:latin typeface="Montserrat" pitchFamily="2" charset="0"/>
              </a:rPr>
              <a:t>Development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, v.8, n.1, p. 7335–7355, 2022. DOI: 10.34117/bjdv8n1-495. Disponível em: http://ojs.brazilianjournals.com.br/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ojs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index.php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/BRJD/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article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</a:rPr>
              <a:t>view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/43344. Acesso em: 10 abr. 2025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sym typeface="Open Sans"/>
              </a:rPr>
              <a:t>.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</a:rPr>
              <a:t> </a:t>
            </a:r>
            <a:endParaRPr lang="en-US" sz="24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894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Jackeline Lucena</cp:lastModifiedBy>
  <cp:revision>15</cp:revision>
  <dcterms:created xsi:type="dcterms:W3CDTF">2025-09-30T13:28:19Z</dcterms:created>
  <dcterms:modified xsi:type="dcterms:W3CDTF">2025-11-04T23:25:47Z</dcterms:modified>
</cp:coreProperties>
</file>