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618" y="19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Grupo terapêutico voltado ao acolhimento e promoção de fortalecimento de mulheres em sofrimento mental por contextos de vulnerabilidade.</a:t>
            </a:r>
            <a:r>
              <a:rPr lang="pt-BR" sz="800" b="0" i="0" dirty="0">
                <a:solidFill>
                  <a:srgbClr val="495057"/>
                </a:solidFill>
                <a:effectLst/>
                <a:latin typeface="-apple-system"/>
              </a:rPr>
              <a:t>.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324198" y="4249069"/>
            <a:ext cx="22754528" cy="2217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GRUPO PROTAGONISTAS COMO ESTRATÉGIA TERAPÊUTICA NO FORTALECIMENTO DO CUIDADO EM SAÚDE MENTAL E NA PROMOÇÃO DA AUTONOMIA DE MULHERES NO CAPS I RAFAEL HERCULANO DA SILVA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207544" y="6696923"/>
            <a:ext cx="20987836" cy="1210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Daniely de Fatima Barbosa da Silva¹*, Juliana Cristina Barreto Pereira Rodrigues¹, Larissa Regina de Lima Andrade¹, Deborah Samyra Muniz da Silva</a:t>
            </a:r>
            <a:r>
              <a:rPr lang="en-US" sz="2800" b="1" baseline="300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4258" y="8246529"/>
            <a:ext cx="21674408" cy="1085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¹Secretaria Municipal de Saúde, Macaparana, Pernambuco.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>
                <a:latin typeface="Montserrat"/>
                <a:ea typeface="Open Sans"/>
                <a:cs typeface="Open Sans"/>
                <a:sym typeface="Open Sans"/>
              </a:rPr>
              <a:t>Autor correspondente: 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daniely2511@gmail.com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1796" y="1588513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16" name="TextBox 16"/>
          <p:cNvSpPr txBox="1"/>
          <p:nvPr/>
        </p:nvSpPr>
        <p:spPr>
          <a:xfrm>
            <a:off x="1024277" y="17300320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O Grupo Protagonistas foi criado como estratégia de cuidado direcionada às mulheres atendidas no CAPS, considerando suas vulnerabilidades e singularidades. Mediado pela equipe multiprofissional, o grupo desenvolve atividades como rodas de conversa, oficinas de artesanato, dinâmicas e práticas integrativas e expressivas. Tais ações visam promover acolhimento, escuta qualificada, construção coletiva de saberes e o fortalecimento de vínculos em um ambiente seguro e de pertencimento.</a:t>
            </a:r>
            <a:endParaRPr sz="2800" dirty="0"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88252" y="1597418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05549" y="258119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63234" y="27147613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A experiência evidenciou que espaços terapêuticos voltados às demandas do universo feminino são essenciais na atenção psicossocial. O grupo demonstrou eficácia na escuta das subjetividades e no enfrentamento de estigmas. Ressalta-se a importância de sua inclusão na Atenção Primária à Saúde, com fortalecimento das articulações intersetoriais e garantia de recursos que sustentem e ampliem sua atuação, promovendo maior alcance e impacto territorial.</a:t>
            </a:r>
            <a:endParaRPr sz="2800" dirty="0"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1112288" y="25883156"/>
            <a:ext cx="9201258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144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Promover a autonomia, autoestima e o protagonismo de mulheres em sofrimento psíquico, valorizando suas vivências e potencialidades, e ampliando o cuidado integral por meio de ações terapêuticas coletivas, pautadas na escuta, no vínculo e no fortalecimento subjetivo, familiar e social.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69535" y="159083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2" name="TextBox 16"/>
          <p:cNvSpPr txBox="1"/>
          <p:nvPr/>
        </p:nvSpPr>
        <p:spPr>
          <a:xfrm>
            <a:off x="12333768" y="17328503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As participantes demonstraram progressos significativos na autoestima e no resgate de projetos pessoais, fortalecendo seus vínculos interpessoais. O grupo consolidou-se como espaço terapêutico acolhedor, promovendo empoderamento e o desenvolvimento de suas habilidades socioemocionais. Além disso, favoreceu maior adesão ao tratamento, ampliando a abrangência do cuidado em saúde mental e possibilitando perspectivas de autonomia social e financeira.</a:t>
            </a:r>
            <a:endParaRPr sz="2800" dirty="0"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93550" y="16032921"/>
            <a:ext cx="9433048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33768" y="258119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262766" y="27147613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O Grupo Protagonistas evidencia a eficácia do CAPS como espaço terapêutico de cuidado individualizado, inclusivo e emancipador. A continuidade da iniciativa é essencial, apoiada por suporte institucional e pelo fortalecimento da articulação intra e intersetorial. Recomenda-se a expansão da experiência para outros contextos das políticas públicas, reconhecendo o protagonismo feminino como instrumento estratégico para a promoção da saúde mental.</a:t>
            </a:r>
            <a:endParaRPr sz="2800" dirty="0"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168260" y="25967603"/>
            <a:ext cx="9849330" cy="747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419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Juliana Cristina</cp:lastModifiedBy>
  <cp:revision>68</cp:revision>
  <dcterms:created xsi:type="dcterms:W3CDTF">2025-09-30T13:28:19Z</dcterms:created>
  <dcterms:modified xsi:type="dcterms:W3CDTF">2025-11-04T00:27:39Z</dcterms:modified>
</cp:coreProperties>
</file>