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9" d="100"/>
          <a:sy n="39" d="100"/>
        </p:scale>
        <p:origin x="552" y="-19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Implementação de um modelo de gestão intersetorial de Vigilância e Manejo Clínico da Esquistossomose, articulando Saúde, Educação e Saneamento. Realizado de maio a setembro de 2025 no município de Passira - Pernambuco.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9410628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 Matriz "Escola-UBS" na Esquistossomose: Intersetorialidade e Vigilância Inteligente para um SUS mais Responsivo em Passira (PE). 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979233" y="6916106"/>
            <a:ext cx="17441701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César Antônio da Silva¹*,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Edna Fernanda de Souza Fernandes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Érica dos Santos Almeida³, </a:t>
            </a:r>
            <a:r>
              <a:rPr lang="sv-SE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Wagner Ramedlav de Santana Silva⁴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Francicleide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Valéria Andrade de Sousa⁵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2879" y="8406047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¹Biomédico da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 ²³⁴Coordenadores da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 ⁵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Secretária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Passira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 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041" y="1496939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08274" y="16176529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Estruturada na matriz Escola-UBS para garantir a transversalidade das ações, a intersetorialidade com a Educação viabilizou o Termômetro de Risco Familiar como ferramenta de coleta de dados. A Vigilância utilizou estes dados, somados ao georreferenciamento de focos, para direcionar a busca ativa de casos na APS. Na UBS implementou-se um novo Formulário de Encaminhamento Laboratorial para triagem, qualificando o fluxo de diagnóstico e tratamento.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24148" y="1508782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potência da intersetorialidade efetiva, que transforma o setor Educação em um ponto estratégico de vigilância e a UBS no núcleo de manejo. Demonstra que a criação de fluxos de dados estabeleceu um Sistema de Saúde Inteligente, capaz de responder mais rapidamente aos riscos e reduzir a morbidade mesmo diante das iniquidades estruturais. O desafio de manter a articulação intersetorial foi mitigado pela definição clara de responsabilidades de cada ator social no processo saúde doença.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Analisar o impacto e descrever a metodologia de uma intervenção intersetorial e sistêmica para o controle da Esquistossomose, por meio da integração entre a Educação em Saúde lúdica, o georreferenciamento de risco e a qualificação do fluxo diagnóstico e tratamento na Atenção Primária.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93550" y="156422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93550" y="16910566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articulação entre os setores resultou em uma qualidade nas amostras para exames Kato-Katz, assim como um maior entendimento do agravo pela população nas áreas de estudo. O mapeamento de risco pelo Termômetro permitiu a priorização de ações no território. A qualificação do fluxo na APS contribuiu para o direcionamento preciso de pacientes sintomáticos para análise laboratorial. A experiência demonstrou o potencial da escola como um polo de vigilância e mudança de comportamento. 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5" y="1572067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40806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5203045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controle de Doenças Negligenciadas é possível por meio da intervenção intersetorial e do fortalecimento da APS como núcleo de manejo epidemiológico. O modelo Matriz Escola-UBS e a triagem clínica inteligente são estratégias de sucesso para reduzir a morbidade e a vulnerabilidade. Recomenda-se a replicação deste modelo, utilizando ferramentas de vigilância participativa, como base para a gestão de endemias no municípios do estado de Pernambuco.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416663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211616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3124277"/>
            <a:ext cx="9433048" cy="45644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COSTA, C. S.; ROCHA, A. M.; SILVA, G. S.; JESUS, R. P. F. S.; ALBURQUEQUE, A. C.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Programa de Controle da Esquistossomose: avaliação da implantação em três municípios da Zona da Mata de Pernambuco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Brasil. Saúde em Debate, v. 41, p. 229-241, 2017.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SILVA, L. E. O.; WANDERLEY, F. S.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Análise do Programa de Controle da Esquistossomose na redução dos indicadores epidemiológicos da doença no Brasil, de 1995 a 2017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Revista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PanAmazônica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Saúde, v. 13, p. 9-9, 2022.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2790389" y="33177239"/>
            <a:ext cx="9721080" cy="40514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LIRA, R. G.; CAMPOS, S. S.; SILVA, E. C.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Medidas de prevenção da esquistossomose: um estudo teórico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SEMOC-Semana de Mobilização Científica-Alteridade, Direitos Fundamentais e Educação, 2019.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NASCIMENTO, I. M. E.; MEIRELLES, L. M. A.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Análise do perfil epidemiológico da esquistossomose no Nordeste do Brasil.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Research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Society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Development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v. 9, n. 11, p. e58591110022, 2020.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693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César Antonio</cp:lastModifiedBy>
  <cp:revision>12</cp:revision>
  <dcterms:created xsi:type="dcterms:W3CDTF">2025-09-30T13:28:19Z</dcterms:created>
  <dcterms:modified xsi:type="dcterms:W3CDTF">2025-11-14T23:42:20Z</dcterms:modified>
</cp:coreProperties>
</file>