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2" d="100"/>
          <a:sy n="32" d="100"/>
        </p:scale>
        <p:origin x="824" y="-560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02/11/2025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44277" y="11088575"/>
            <a:ext cx="9520821" cy="12154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Melhoria do acesso e inclusão de pessoas com TEA a atendimento odontológico qualificado e integral.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7360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461492" y="4853294"/>
            <a:ext cx="18479939" cy="18313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4800" b="1" cap="all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Atenção em Saúde Bucal para pessoas com Transtorno do Espectro Autista no município</a:t>
            </a:r>
            <a:br>
              <a:rPr lang="pt-BR" sz="4800" b="1" cap="all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</a:br>
            <a:r>
              <a:rPr lang="pt-BR" sz="4800" b="1" cap="all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do Jaboatão dos Guararapes – PE</a:t>
            </a:r>
            <a:endParaRPr lang="en-US" sz="4800" b="1" cap="all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7315283" y="7257812"/>
            <a:ext cx="8772358" cy="6470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Patrícia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Maria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Barrêtto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Andrade Vaz*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760468" y="8079822"/>
            <a:ext cx="21674408" cy="10418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Municipal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Jaboatão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dos Guararapes,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Jaboatão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dos Guararapes, Pernambuco.</a:t>
            </a:r>
          </a:p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patandradevaz@gmail.com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60043" y="1316702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60044" y="14391158"/>
            <a:ext cx="9505055" cy="98925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Foi realizada análise situacional da rede de cuidado em saúde bucal e a oferta de serviços às pessoas com TEA através do diagnóstico situacional, onde foi feito um levantamento sobre a prevalência de pessoas com TEA nos territórios, além da análise de estrutura das Unidades, fluxos de acesso e atendimento. Os dados foram analisados e feita a elaboração de um protocolo de acesso, referência e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contrarreferência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Foi construído um plano de qualificação para os profissionais da Rede no acolhimento, manejo e atendimento de Pessoas com TEA, executado em parceria com uma instituição de ensino.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ct val="150000"/>
              </a:lnSpc>
            </a:pP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60043" y="1323903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8" name="Freeform 14"/>
          <p:cNvSpPr/>
          <p:nvPr/>
        </p:nvSpPr>
        <p:spPr>
          <a:xfrm>
            <a:off x="972270" y="2350163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4653762"/>
            <a:ext cx="9577063" cy="5558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construção do projeto ocorreu de forma coletiva com a participação dos Apoiadores Regionais de Saúde Bucal, levando em consideração as singularidades do território e as necessidades especificas da população alvo, além de acesso e inclusão integral na oferta de serviços de saúde onde o cuidado multiprofissional ofereça qualidade de vida a essas pessoas.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7364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505055" cy="5368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Organizar o modelo de Atenção em Saúde Bucal para pessoas com Transtorno do Espectro Autista; estabelecer um diagnóstico da rede de serviços; elaborar um protocolo de acesso, referência e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contrarreferência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desenvolver um plano de qualificação para os profissionais da rede.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ct val="150000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93550" y="1677225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93551" y="17996391"/>
            <a:ext cx="9649072" cy="31625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Fluxos organizados e filas de espera reduzidas; protocolo construído em processo de implantação e Plano de Qualificação dos profissionais da rede de Atenção Básica em alinhamento com uma instituição de ensino através do COAPES.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93550" y="1684426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59233" y="2272221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59234" y="23896776"/>
            <a:ext cx="9577063" cy="7101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aplicação desse projeto possibilita à gestão municipal a qualificação das suas ações e serviços através de um planejamento que inclui acessibilidade e atenção integral a pessoas com TEA, além da qualificação dos profissionais para realizar uma assistência adequada. Recomenda-se manter o monitoramento e a avaliação da intervenção através do acompanhamento dos indicadores e das ações realizadas.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330983" y="22798228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0761751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2162227"/>
            <a:ext cx="9433048" cy="50736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Secretaria de Atenção Primária à Saúde. Departamento de Saúde da Família. Guia de Atenção à Saúde Bucal da Pessoa com Deficiência. Brasília, 2019.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Secretaria de Atenção à Saúde. Departamento de Ações Programáticas Estratégicas. Área Técnica de Saúde da Pessoa com Deficiência. Diretrizes de atenção à reabilitação da pessoa com transtornos do espectro autista (TEA). Brasília: Ministério da Saúde, 2014.</a:t>
            </a:r>
          </a:p>
        </p:txBody>
      </p:sp>
      <p:sp>
        <p:nvSpPr>
          <p:cNvPr id="59" name="TextBox 60"/>
          <p:cNvSpPr txBox="1"/>
          <p:nvPr/>
        </p:nvSpPr>
        <p:spPr>
          <a:xfrm>
            <a:off x="12277526" y="32116165"/>
            <a:ext cx="9721080" cy="50736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JABOATÃO DOS GUARARAPES. Secretaria Municipal de Saúde. Secretaria Executiva de Gestão Administrativa e Financeira. Superintendência de Gestão do SUS. Gerência de Planejamento. Coordenação de Instrumentos de Gestão. Plano Municipal de Saúde (PMS) 2022-2025. Jaboatão dos Guararapes, 2022.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OLIVEIRA, A. R. da S. Importância de políticas públicas de saúde bucal para pacientes com Transtorno do Espectro Autista.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Contribuciones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Las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Ciencias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Sociales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17(5), e6923. 2024.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556</Words>
  <Application>Microsoft Office PowerPoint</Application>
  <PresentationFormat>Personalizar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Livia Andrade Vaz</cp:lastModifiedBy>
  <cp:revision>15</cp:revision>
  <dcterms:created xsi:type="dcterms:W3CDTF">2025-09-30T13:28:19Z</dcterms:created>
  <dcterms:modified xsi:type="dcterms:W3CDTF">2025-11-03T00:26:52Z</dcterms:modified>
</cp:coreProperties>
</file>