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6KZq29PnmCVQ/M2p+HeaC6Bu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33638" y="685800"/>
            <a:ext cx="19907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2433638" y="685800"/>
            <a:ext cx="19907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Users\rao656402\Desktop\banner.png" id="15" name="Google Shape;15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ustainabledevelopment.u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060044" y="986569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1060045" y="11089829"/>
            <a:ext cx="9649200" cy="74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Projeto de Intervenção posiciona-se como o Trabalho de Conclusão de Curso da Especialização em Saúde Pública, baseia-se teórico-metodologicamente no Planejamento Estratégico Situacional (PES) (Azevedo, 1992) Pesquisa-Ação (Thiollent, 2011) e Educação Permanente em Saúde (Ceccim, 2005). Os discentes iniciam sua construção a partir da análise situacional do território de atuação profissional, buscando planejar e intervir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 situações-problemas, levando com consideração a viabilidade política, econômica e relevância social.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60044" y="9937701"/>
            <a:ext cx="9489290" cy="743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557134" y="4517915"/>
            <a:ext cx="22217218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00" u="none" cap="none" strike="noStrike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PROJETO DE INTERVENÇÃO COMO ESTRATÉGIA DE QUALIFICAÇÃO DO CUIDADO EM SAÚDE NO TERRITÓRIO DE PERNAMBUCO: A EXPERIÊNCIA DA ESPECIALIZAÇÃO EM SAÚDE PÚBLICA, OFERTA 2024-2025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343084" y="7042756"/>
            <a:ext cx="184311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Anderson Danilo Dario Lima</a:t>
            </a: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¹,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Alice Leão Martins</a:t>
            </a: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Marize Conceição Ventin Lima</a:t>
            </a: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³,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Diego Francisco Lima da Silva</a:t>
            </a:r>
            <a:r>
              <a:rPr b="1" baseline="3000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Célia Maria Borges da Silva Santana, Luciana Camêlo de Albuquerque, Andréa Rosane Sousa Silva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1423" y="8371515"/>
            <a:ext cx="21674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1-7</a:t>
            </a:r>
            <a:r>
              <a:rPr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Escola de Governo em Saúde Pública do Estado de Pernambuco (ESPPE), Recife, Pernambuco.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 correspondente: anderson.danilo.fisio@gmail.com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985762" y="17091003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7" name="Google Shape;97;p1"/>
          <p:cNvSpPr txBox="1"/>
          <p:nvPr/>
        </p:nvSpPr>
        <p:spPr>
          <a:xfrm>
            <a:off x="985762" y="18448325"/>
            <a:ext cx="9649072" cy="575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Trata-se de um estudo descritivo, do tipo relato de experiência, da Escola de Saúde Pública de Pernambuco, sobre a construção e implicações dos Projetos de Intervenção no território estadual.  Onde os discentes a partir de situações-problemas do seu processo de trabalho, alinhados à atuação do profissional sanitarista, constroem estratégias cooperativas baseadas nos quatro momentos do Planejamento Estratégico Situacional, a saber: o explicativo; o normativo; o estratégico; e o tático-operacional.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14324" y="17233879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985762" y="26020753"/>
            <a:ext cx="9649072" cy="6347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intervenções propostas e executadas demonstraram a capacidade de articulação entre teoria e prática, abrangendo diferentes níveis de atenção no SUS. Atuaram em âmbitos municipal, regional e macrorregional, envolvendo desde a Atenção Primária até a especializada, além da Vigilância em Saúde, Segurança do Paciente e gestão do trabalho. Destaca-se, ainda, a implementação da política de qualidade nos laboratórios estaduais, refletindo avanços na institucionalização de práticas qualificadas.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1057200" y="24806307"/>
            <a:ext cx="9849330" cy="1050721"/>
            <a:chOff x="972270" y="23475205"/>
            <a:chExt cx="9849330" cy="1050721"/>
          </a:xfrm>
        </p:grpSpPr>
        <p:sp>
          <p:nvSpPr>
            <p:cNvPr id="101" name="Google Shape;101;p1"/>
            <p:cNvSpPr/>
            <p:nvPr/>
          </p:nvSpPr>
          <p:spPr>
            <a:xfrm>
              <a:off x="972270" y="23475205"/>
              <a:ext cx="9577538" cy="1050721"/>
            </a:xfrm>
            <a:custGeom>
              <a:rect b="b" l="l" r="r" t="t"/>
              <a:pathLst>
                <a:path extrusionOk="0" h="115581" w="788275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  <a:ln>
              <a:noFill/>
            </a:ln>
          </p:spPr>
        </p:sp>
        <p:sp>
          <p:nvSpPr>
            <p:cNvPr id="102" name="Google Shape;102;p1"/>
            <p:cNvSpPr txBox="1"/>
            <p:nvPr/>
          </p:nvSpPr>
          <p:spPr>
            <a:xfrm>
              <a:off x="972270" y="23547214"/>
              <a:ext cx="9849330" cy="76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4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APRENDIZADO E ANÁLISE CRÍTICA</a:t>
              </a:r>
              <a:endParaRPr/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12493550" y="989133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493551" y="11115468"/>
            <a:ext cx="9649072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Descrever a experiência da especialização em Saúde Pública a partir da construção do Projeto de Intervenção para a qualificação da força de trabalho no SUS;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Compreender as implicações do Projeto de Intervenção para os processos de gestão em saúde e para a qualificação do cuidado no território.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b="0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2487280" y="17662507"/>
            <a:ext cx="9649200" cy="6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Foram </a:t>
            </a:r>
            <a:r>
              <a:rPr lang="pt-BR" sz="2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desenvolvidos 38 Projetos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Intervenção, construídos de forma colaborativa entre discentes e equipes dos serviços. Os quais podemos citar: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mplantação do Comitê de Mortalidade Materna (IX Região de Saúde); Implantação do Acolhimento com Classificação de Risco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um Hospital Municipal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(Município de Machados);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ualificação do colegiado de Atenção Básica Regional (I Região de Saúde);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ualificação do processo de trabalho na Estratégia Saúde da Família (Município de Timbaúba);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ortalecimento d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qualidade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laboratórios do LACEN, em todo o estado de Pernambuco; e educação em saúde a ostomizados ( Hospital de referencia estadual).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12487280" y="16448061"/>
            <a:ext cx="9849330" cy="1050721"/>
            <a:chOff x="12487280" y="17162441"/>
            <a:chExt cx="9849330" cy="1050721"/>
          </a:xfrm>
        </p:grpSpPr>
        <p:sp>
          <p:nvSpPr>
            <p:cNvPr id="108" name="Google Shape;108;p1"/>
            <p:cNvSpPr/>
            <p:nvPr/>
          </p:nvSpPr>
          <p:spPr>
            <a:xfrm>
              <a:off x="12487280" y="17162441"/>
              <a:ext cx="9577538" cy="1050721"/>
            </a:xfrm>
            <a:custGeom>
              <a:rect b="b" l="l" r="r" t="t"/>
              <a:pathLst>
                <a:path extrusionOk="0" h="115581" w="788275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  <a:ln>
              <a:noFill/>
            </a:ln>
          </p:spPr>
        </p:sp>
        <p:sp>
          <p:nvSpPr>
            <p:cNvPr id="109" name="Google Shape;109;p1"/>
            <p:cNvSpPr txBox="1"/>
            <p:nvPr/>
          </p:nvSpPr>
          <p:spPr>
            <a:xfrm>
              <a:off x="12487280" y="17305317"/>
              <a:ext cx="9849330" cy="76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4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  <a:endParaRPr/>
            </a:p>
          </p:txBody>
        </p:sp>
      </p:grpSp>
      <p:sp>
        <p:nvSpPr>
          <p:cNvPr id="110" name="Google Shape;110;p1"/>
          <p:cNvSpPr txBox="1"/>
          <p:nvPr/>
        </p:nvSpPr>
        <p:spPr>
          <a:xfrm>
            <a:off x="12415842" y="26092191"/>
            <a:ext cx="9649072" cy="5642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experiência evidenciou o potencial dos Projetos como estratégias de qualificação da força de trabalho e de fortalecimento da gestão em saúde. As ações implementadas dialogam com os Objetivos do Desenvolvimento Sustentável, especialmente o ODS 3 (Saúde e Bem-Estar), ODS 4 (Educação de Qualidade) e ODS 16 (Paz, Justiça e Instituições Eficazes) (ONU, 2015), reforçando a importância da educação permanente, gestão participativa e o cuidado nos territórios.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12272966" y="24806307"/>
            <a:ext cx="9849330" cy="1050721"/>
            <a:chOff x="12262900" y="23500844"/>
            <a:chExt cx="9849330" cy="1050721"/>
          </a:xfrm>
        </p:grpSpPr>
        <p:sp>
          <p:nvSpPr>
            <p:cNvPr id="112" name="Google Shape;112;p1"/>
            <p:cNvSpPr/>
            <p:nvPr/>
          </p:nvSpPr>
          <p:spPr>
            <a:xfrm>
              <a:off x="12405776" y="23500844"/>
              <a:ext cx="9577538" cy="1050721"/>
            </a:xfrm>
            <a:custGeom>
              <a:rect b="b" l="l" r="r" t="t"/>
              <a:pathLst>
                <a:path extrusionOk="0" h="115581" w="788275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  <a:ln>
              <a:noFill/>
            </a:ln>
          </p:spPr>
        </p:sp>
        <p:sp>
          <p:nvSpPr>
            <p:cNvPr id="113" name="Google Shape;113;p1"/>
            <p:cNvSpPr txBox="1"/>
            <p:nvPr/>
          </p:nvSpPr>
          <p:spPr>
            <a:xfrm>
              <a:off x="12262900" y="23572282"/>
              <a:ext cx="9849330" cy="726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84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3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CONCLUSÃO E/OU RECOMENDAÇÕES</a:t>
              </a:r>
              <a:endParaRPr/>
            </a:p>
          </p:txBody>
        </p:sp>
      </p:grpSp>
      <p:sp>
        <p:nvSpPr>
          <p:cNvPr id="114" name="Google Shape;114;p1"/>
          <p:cNvSpPr txBox="1"/>
          <p:nvPr/>
        </p:nvSpPr>
        <p:spPr>
          <a:xfrm>
            <a:off x="4250298" y="33117898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46949" y="33887855"/>
            <a:ext cx="97155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Azevedo, C. da S. Planning and Management in the Strategic-Situational Approach of Carlos Matus. Cad. Saúde Públ., Rio de Janeiro, 8 (2): 129-133, abr/jun, 1992.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Ceccim R. B. Educação permanente em saúde: desafio ambicioso e necessário. Interface (Botucatu) 2005; 9 (16):161-165.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2377591" y="33943942"/>
            <a:ext cx="97212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Organização das Nações Unidas. Centro de Informação das Nações Unidas para o Brasil. Transformando Nosso Mundo: A Agenda 2030 para o Desenvolvimento Sustentável 2015.  Disponível em: </a:t>
            </a:r>
            <a:r>
              <a:rPr b="0" i="0" lang="pt-BR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https://sustainabledevelopment.un.org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Thiollent, M. J. M. Metodologia de Pesquisa Ação. 18. ed. São Paulo: Cortez, 2011.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