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9" d="100"/>
          <a:sy n="39" d="100"/>
        </p:scale>
        <p:origin x="552" y="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C9D7C-3C38-40D3-8AD6-FE69649B99F1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37164-E485-43C5-AA8E-F00A6014C3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130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37164-E485-43C5-AA8E-F00A6014C3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64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>
            <a:extLst>
              <a:ext uri="{FF2B5EF4-FFF2-40B4-BE49-F238E27FC236}">
                <a16:creationId xmlns:a16="http://schemas.microsoft.com/office/drawing/2014/main" id="{855C81B0-494D-D0F0-40C1-8D5A10EA8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5112450" y="28413428"/>
            <a:ext cx="14617624" cy="945207"/>
          </a:xfrm>
          <a:prstGeom prst="rect">
            <a:avLst/>
          </a:prstGeom>
        </p:spPr>
      </p:pic>
      <p:sp>
        <p:nvSpPr>
          <p:cNvPr id="4" name="Freeform 14"/>
          <p:cNvSpPr/>
          <p:nvPr/>
        </p:nvSpPr>
        <p:spPr>
          <a:xfrm>
            <a:off x="1096308" y="96465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24277" y="10896216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5486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 o cuidado integral aos profissionais de saúde da Unidade de Umari, fortalecendo a saúde mental, o bem-estar físico e emocional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04168" y="969105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16784" y="3968212"/>
            <a:ext cx="22686141" cy="225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3600" b="1" dirty="0">
                <a:solidFill>
                  <a:srgbClr val="0089C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League Spartan"/>
                <a:sym typeface="League Spartan"/>
              </a:rPr>
              <a:t>Cuidando de Quem Cuida: Promoção da Saúde Mental e Bem-Estar dos </a:t>
            </a:r>
          </a:p>
          <a:p>
            <a:pPr algn="ctr">
              <a:lnSpc>
                <a:spcPts val="9509"/>
              </a:lnSpc>
            </a:pPr>
            <a:r>
              <a:rPr lang="pt-BR" sz="3600" b="1" dirty="0">
                <a:solidFill>
                  <a:srgbClr val="0089C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League Spartan"/>
                <a:sym typeface="League Spartan"/>
              </a:rPr>
              <a:t>Profissionais da Saúde da Unidade de Umari</a:t>
            </a:r>
            <a:r>
              <a:rPr lang="en-US" sz="3600" b="1" dirty="0">
                <a:solidFill>
                  <a:srgbClr val="0089C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League Spartan"/>
                <a:sym typeface="League Spartan"/>
              </a:rPr>
              <a:t>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604577" y="6337071"/>
            <a:ext cx="20378263" cy="13356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Cássio Batista de Oliveira¹*, Severino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Aguinaildo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Lima²,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Gilsamary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Brito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Interaminense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Duda³,</a:t>
            </a:r>
            <a:r>
              <a:rPr lang="pt-BR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Camila Silva de Andrade Oliveira, Anna Karina Souto Gomes da Silva, </a:t>
            </a:r>
            <a:endParaRPr lang="en-US" sz="32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222650" y="7915440"/>
            <a:ext cx="21343251" cy="1245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 (SES-PE), Recife, Pernambuco.. ³Secretaria Municipal de Saúde  de Bom Jardim. Unidade Basica de Saúde</a:t>
            </a:r>
          </a:p>
        </p:txBody>
      </p:sp>
      <p:sp>
        <p:nvSpPr>
          <p:cNvPr id="15" name="Freeform 14"/>
          <p:cNvSpPr/>
          <p:nvPr/>
        </p:nvSpPr>
        <p:spPr>
          <a:xfrm>
            <a:off x="855901" y="1362216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916501" y="14616504"/>
            <a:ext cx="9649072" cy="7676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Open Sans"/>
                <a:sym typeface="Open Sans"/>
              </a:rPr>
              <a:t>O projeto é desenvolvido desde janeiro de 2025 com encontros mensais entre todos os profissionais da unidade, incluindo médicos, enfermeiros, dentistas, psicólogo, fisioterapeutas e nutricionista. As ações consistem em palestras, rodas de conversa, dinâmicas de grupo e atividades educativas sobre saúde mental, alimentação, ergonomia e relações interpessoais. A metodologia prioriza o diálogo, a escuta ativa e o acolhimento, permitindo que os profissionais expressem suas vivências e necessidades.</a:t>
            </a:r>
            <a:endParaRPr sz="32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96206" y="1347040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803894" y="2242087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20" name="TextBox 17"/>
          <p:cNvSpPr txBox="1"/>
          <p:nvPr/>
        </p:nvSpPr>
        <p:spPr>
          <a:xfrm>
            <a:off x="770915" y="2244236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1907" y="94157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557912" y="10760915"/>
            <a:ext cx="9649072" cy="4138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5486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Open Sans"/>
                <a:sym typeface="Open Sans"/>
              </a:rPr>
              <a:t>Incentiva práticas de autocuidado e valorização da equipe; Fortalece o cuidado com os próprios profissionais da saúde;  Reconhece que o bem-estar da equipe é essencial para a qualidade do atendimento prestado à população; Promove um ambiente mais acolhedor, empático e saudável dentro da unidade.</a:t>
            </a:r>
            <a:endParaRPr sz="28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493609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693054" y="150551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3" name="TextBox 17"/>
          <p:cNvSpPr txBox="1"/>
          <p:nvPr/>
        </p:nvSpPr>
        <p:spPr>
          <a:xfrm>
            <a:off x="12717576" y="1514742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95993" y="20902832"/>
            <a:ext cx="10037233" cy="1050722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6" name="TextBox 17"/>
          <p:cNvSpPr txBox="1"/>
          <p:nvPr/>
        </p:nvSpPr>
        <p:spPr>
          <a:xfrm>
            <a:off x="12421262" y="21030096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5885077" y="28503077"/>
            <a:ext cx="11194326" cy="7332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League Spartan"/>
              </a:rPr>
              <a:t>AGRADECIMENTOS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9AD0D9-B0CE-6BBF-89C5-33E67ACDF141}"/>
              </a:ext>
            </a:extLst>
          </p:cNvPr>
          <p:cNvSpPr txBox="1"/>
          <p:nvPr/>
        </p:nvSpPr>
        <p:spPr>
          <a:xfrm>
            <a:off x="12528668" y="16091872"/>
            <a:ext cx="1003723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latin typeface="Maiandra GD" panose="020E0502030308020204" pitchFamily="34" charset="0"/>
              </a:rPr>
              <a:t>Os resultados têm sido positivos e perceptíveis no ambiente de trabalho. Observou-se maior integração e colaboração entre os profissionais, redução do estresse e fortalecimento do vínculo da equipe. As atividades promoveram melhora na comunicação interna e no comprometimento com as ações voltadas à comunidade. Além disso, os participantes relatam o aumento da motivação e satisfação em desempenhar suas funções.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E97FB47-2F20-B7F2-A344-59CCD879B3E8}"/>
              </a:ext>
            </a:extLst>
          </p:cNvPr>
          <p:cNvSpPr txBox="1"/>
          <p:nvPr/>
        </p:nvSpPr>
        <p:spPr>
          <a:xfrm>
            <a:off x="741231" y="23556707"/>
            <a:ext cx="99695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latin typeface="Maiandra GD" panose="020E0502030308020204" pitchFamily="34" charset="0"/>
              </a:rPr>
              <a:t>Após 09 (nove) meses de projeto demonstra que vem tendo grande impacto positivo nos aspectos Emocionais e cognitivos dos profissionais, 100% dos participantes relataram melhora significativa em sua capacidade emocional para lidar com os desafios diários e fortalecimento da autoestima. Com tudo isso, os momentos de escuta e reflexão criaram um ambiente altamente propício ao compartilhamento de experiências e o suporte emocional</a:t>
            </a:r>
            <a:r>
              <a:rPr lang="pt-BR" sz="3200" dirty="0"/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FF743E8-6987-E35E-DF8A-DFAACFDF6596}"/>
              </a:ext>
            </a:extLst>
          </p:cNvPr>
          <p:cNvSpPr txBox="1"/>
          <p:nvPr/>
        </p:nvSpPr>
        <p:spPr>
          <a:xfrm>
            <a:off x="12472157" y="21911689"/>
            <a:ext cx="103232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Maiandra GD" panose="020E0502030308020204" pitchFamily="34" charset="0"/>
              </a:rPr>
              <a:t>O projeto vem demonstrando a importância de investir na saúde e valorização dos profissionais para aprimorar o cuidado ofertado à população. O fortalecendo as relações interpessoais e o apoio mútuo dentro da equipe resultam em melhorias significativas na rotina e no ambiente de trabalho. Recomenda-se a continuidade e ampliação da iniciativa, incluindo novas abordagens integrativas e maior envolvimento da gestão municipal.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DEA7165-27B0-A2AE-A894-5ACA5CD9A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54" y="34641476"/>
            <a:ext cx="7826996" cy="290700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09B4390-DA58-73E0-CFCC-B7D970955B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855"/>
          <a:stretch>
            <a:fillRect/>
          </a:stretch>
        </p:blipFill>
        <p:spPr>
          <a:xfrm>
            <a:off x="8615229" y="31288794"/>
            <a:ext cx="7002546" cy="3002488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F491EBF5-FE5C-E94B-0E94-F965C3E69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15" y="31303704"/>
            <a:ext cx="7860363" cy="2987578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D07E95C-56B8-C18C-8CC3-26CA7A26CE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51792" y="31227063"/>
            <a:ext cx="6781434" cy="2987578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E5796883-278F-1AB1-2C7C-ABD0F2AD10D9}"/>
              </a:ext>
            </a:extLst>
          </p:cNvPr>
          <p:cNvSpPr txBox="1"/>
          <p:nvPr/>
        </p:nvSpPr>
        <p:spPr>
          <a:xfrm>
            <a:off x="1024277" y="29504449"/>
            <a:ext cx="216089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Agradeço primeiramente á Deus, ao gestor municipal João Francisco da Silva Neto conhecido como Janjão ao Secretário municipal de Saúde Severino </a:t>
            </a:r>
            <a:r>
              <a:rPr lang="pt-BR" sz="32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Aguinaildo</a:t>
            </a:r>
            <a:r>
              <a:rPr lang="pt-BR" sz="3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de Lima, em nome de Renan Carlos Freitas agradeço á todos que realizam esse congresso e á todos os colegas profissionais que fazem esse projeto acontecer. 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678EE8D4-92F6-A4A1-663C-D2A661DDD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5340" y="34616570"/>
            <a:ext cx="7002546" cy="298154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CD55ABC4-D1AF-C2B9-4E1A-53C63A6E7D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58310" y="34459639"/>
            <a:ext cx="6781434" cy="32706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494</Words>
  <Application>Microsoft Office PowerPoint</Application>
  <PresentationFormat>Personalizar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9" baseType="lpstr">
      <vt:lpstr>Microsoft JhengHei</vt:lpstr>
      <vt:lpstr>Arial</vt:lpstr>
      <vt:lpstr>Calibri</vt:lpstr>
      <vt:lpstr>Maiandra GD</vt:lpstr>
      <vt:lpstr>Montserrat</vt:lpstr>
      <vt:lpstr>Open Sans</vt:lpstr>
      <vt:lpstr>Wingdings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Sony</cp:lastModifiedBy>
  <cp:revision>12</cp:revision>
  <dcterms:created xsi:type="dcterms:W3CDTF">2025-09-30T13:28:19Z</dcterms:created>
  <dcterms:modified xsi:type="dcterms:W3CDTF">2025-11-06T01:53:19Z</dcterms:modified>
</cp:coreProperties>
</file>