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44" d="100"/>
          <a:sy n="44" d="100"/>
        </p:scale>
        <p:origin x="-360" y="-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93770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17821"/>
            <a:ext cx="9649072" cy="35009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Fortalecer a coleta de amostras clínicas por plantão da Doença </a:t>
            </a:r>
            <a:r>
              <a:rPr lang="pt-BR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Diarreica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Aguda (DDA),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com foco na identificação do agente etiológico</a:t>
            </a:r>
            <a:r>
              <a:rPr lang="pt-BR" sz="3600" dirty="0" smtClean="0">
                <a:solidFill>
                  <a:schemeClr val="bg2">
                    <a:lumMod val="25000"/>
                  </a:schemeClr>
                </a:solidFill>
                <a:latin typeface="-apple-system"/>
              </a:rPr>
              <a:t>. </a:t>
            </a:r>
          </a:p>
          <a:p>
            <a:pPr algn="just">
              <a:lnSpc>
                <a:spcPts val="5486"/>
              </a:lnSpc>
            </a:pPr>
            <a:endParaRPr lang="en-US" sz="36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600"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0009710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295193"/>
            <a:ext cx="17754921" cy="22159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 smtClean="0"/>
              <a:t>Avanços na Vigilância Laboratorial da Doença </a:t>
            </a:r>
            <a:r>
              <a:rPr lang="pt-BR" sz="3200" dirty="0" err="1" smtClean="0"/>
              <a:t>Diarreica</a:t>
            </a:r>
            <a:r>
              <a:rPr lang="pt-BR" sz="3200" dirty="0" smtClean="0"/>
              <a:t> Aguda: Experiência do Hospital Regional de Limoeiro.</a:t>
            </a:r>
          </a:p>
          <a:p>
            <a:pPr algn="ctr">
              <a:lnSpc>
                <a:spcPct val="150000"/>
              </a:lnSpc>
            </a:pPr>
            <a:endParaRPr lang="en-US" sz="32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756246" y="5878343"/>
            <a:ext cx="21890433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Edna Maria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Loiola de Melo¹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Marcela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Eduarda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Soares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Silva²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 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7343005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Hospital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Regional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José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Fernandes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Salsa,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 Hospital Regional José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Fernandes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Salsa,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Limoeiro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ednaloiola21@gmail.com</a:t>
            </a: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128638" y="1523361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57200" y="16733813"/>
            <a:ext cx="9649072" cy="91435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Foram promovidas capacitações com todas as equipes sobre a Doença </a:t>
            </a:r>
            <a:r>
              <a:rPr lang="pt-BR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Diarreica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Aguda (DDA) e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 relevância das coletas, onde foi definido o número mínimo de coletas por plantão. Criou-se um livro físico com campos para registro dos dados clínicos, preenchido pelos enfermeiros e utilizado pela VEH para inserção dos casos. Semanalmente, é compartilhado com os profissionais o quantitativo de coletas, e o painel etiológico é divulgado trimestralmente em murais e via meios eletrônicos.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600" dirty="0"/>
          </a:p>
        </p:txBody>
      </p:sp>
      <p:sp>
        <p:nvSpPr>
          <p:cNvPr id="17" name="TextBox 17"/>
          <p:cNvSpPr txBox="1"/>
          <p:nvPr/>
        </p:nvSpPr>
        <p:spPr>
          <a:xfrm>
            <a:off x="1057200" y="1537649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49447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20" name="TextBox 17"/>
          <p:cNvSpPr txBox="1"/>
          <p:nvPr/>
        </p:nvSpPr>
        <p:spPr>
          <a:xfrm>
            <a:off x="972270" y="250593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96334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043460"/>
            <a:ext cx="9649072" cy="2718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Fortalecer a coleta de amostras clínicas por plantão de Doença </a:t>
            </a:r>
            <a:r>
              <a:rPr lang="pt-BR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Diarreica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Aguda (DDA),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com foco na identificação do agente etiológico. </a:t>
            </a:r>
          </a:p>
          <a:p>
            <a:pPr algn="ctr">
              <a:lnSpc>
                <a:spcPts val="5337"/>
              </a:lnSpc>
            </a:pPr>
            <a:endParaRPr sz="3600"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10035349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58718" y="1523361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87280" y="16662375"/>
            <a:ext cx="9649072" cy="83926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Ao compararmos os primeiros semestres, observa-se aumento progressivo nas coletas de amostras de Doença </a:t>
            </a:r>
            <a:r>
              <a:rPr lang="pt-BR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Diarreica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Aguda (DDA):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0 em 2023, 42 em 2024 (+100%) e 65 em 2025 (+55% em relação a 2024), evidenciando maior adesão da equipe. A sistematização por plantão, o uso do livro físico e o acompanhamento semanal proporcionaram melhor rastreabilidade, consolidação de dados e identificação mais rápida dos agentes etiológicos, fortalecendo a vigilância na unidade sentinela</a:t>
            </a:r>
            <a:r>
              <a:rPr lang="pt-BR" sz="3600" dirty="0" smtClean="0">
                <a:latin typeface="-apple-system"/>
              </a:rPr>
              <a:t>.</a:t>
            </a:r>
            <a:endParaRPr lang="pt-BR" sz="3600" dirty="0">
              <a:latin typeface="-apple-system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87280" y="1551936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49447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6110743"/>
            <a:ext cx="9649072" cy="98744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O projeto mostrou-se bem-sucedido ao integrar a coleta de amostras à rotina da Unidade Sentinela, fortalecendo a vigilância e a identificação de </a:t>
            </a:r>
            <a:r>
              <a:rPr lang="pt-BR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patógenos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 na II Região de Saúde. Recomenda-se manter capacitações contínuas e acompanhamento semanal, ajustar metas conforme a sazonalidade, avaliar a digitalização e a integração dos sistemas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GAL  (Gerenciamento de Ambiente Laboratorial) e SIDDA (Sistema de Informações de Doenças </a:t>
            </a:r>
            <a:r>
              <a:rPr lang="pt-BR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Diarreicas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 Agudas),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além de replicar o modelo em outras unidades sentinela para consolidar a vigilância regional.</a:t>
            </a:r>
          </a:p>
          <a:p>
            <a:pPr algn="just">
              <a:lnSpc>
                <a:spcPts val="5486"/>
              </a:lnSpc>
            </a:pPr>
            <a:endParaRPr sz="3600"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505938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23402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A experiência demonstrou que capacitação contínua, comunicação clara e metas definidas são essenciais para a adesão da equipe de enfermagem. O uso do livro físico mostrou-se eficiente na rastreabilidade e na agilidade da entrega de resultados, embora exija manutenção e atualização constantes. A divulgação periódica dos resultados foi determinante para sustentar o engajamento. Recomenda-se avaliar a integração com sistemas digitais, a fim de reduzir retrabalho e melhorar a qualidade dos registros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16"/>
          <p:cNvSpPr txBox="1"/>
          <p:nvPr/>
        </p:nvSpPr>
        <p:spPr>
          <a:xfrm>
            <a:off x="914324" y="26235067"/>
            <a:ext cx="9943373" cy="91691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experiência demonstrou que capacitação contínua, comunicação clara e metas definidas são essenciais para a adesão da equipe de enfermagem. O uso do livro físico mostrou-se eficiente na rastreabilidade e na agilidade da entrega de resultados, embora exija manutenção e atualização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constantes.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 divulgação periódica dos resultados foi determinante para sustentar o engajamento. Recomenda-se avaliar a </a:t>
            </a:r>
            <a:r>
              <a:rPr lang="pt-BR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a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 integração com sistemas digitais, a fim de reduzir retrabalho e melhorar a qualidade dos </a:t>
            </a:r>
            <a:r>
              <a:rPr lang="pt-B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-apple-system"/>
              </a:rPr>
              <a:t>registros.</a:t>
            </a:r>
            <a:endParaRPr lang="pt-BR" sz="3600" dirty="0" smtClean="0">
              <a:solidFill>
                <a:schemeClr val="tx1">
                  <a:lumMod val="75000"/>
                  <a:lumOff val="25000"/>
                </a:schemeClr>
              </a:solidFill>
              <a:latin typeface="-apple-system"/>
            </a:endParaRPr>
          </a:p>
          <a:p>
            <a:pPr algn="just">
              <a:lnSpc>
                <a:spcPts val="5486"/>
              </a:lnSpc>
            </a:pPr>
            <a:endParaRPr sz="3600" dirty="0">
              <a:solidFill>
                <a:schemeClr val="tx1">
                  <a:lumMod val="65000"/>
                  <a:lumOff val="35000"/>
                </a:schemeClr>
              </a:solidFill>
              <a:latin typeface="-apple-syste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524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Usuario</cp:lastModifiedBy>
  <cp:revision>17</cp:revision>
  <dcterms:created xsi:type="dcterms:W3CDTF">2025-09-30T13:28:19Z</dcterms:created>
  <dcterms:modified xsi:type="dcterms:W3CDTF">2025-11-05T17:31:35Z</dcterms:modified>
</cp:coreProperties>
</file>