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Lst>
  <p:sldSz cx="23402925" cy="40325675"/>
  <p:notesSz cx="6858000" cy="9144000"/>
  <p:defaultTextStyle>
    <a:defPPr>
      <a:defRPr lang="pt-BR"/>
    </a:defPPr>
    <a:lvl1pPr marL="0" algn="l" defTabSz="3641725" rtl="0" eaLnBrk="1" latinLnBrk="0" hangingPunct="1">
      <a:defRPr sz="7200" kern="1200">
        <a:solidFill>
          <a:schemeClr val="tx1"/>
        </a:solidFill>
        <a:latin typeface="+mn-lt"/>
        <a:ea typeface="+mn-ea"/>
        <a:cs typeface="+mn-cs"/>
      </a:defRPr>
    </a:lvl1pPr>
    <a:lvl2pPr marL="1820545" algn="l" defTabSz="3641725" rtl="0" eaLnBrk="1" latinLnBrk="0" hangingPunct="1">
      <a:defRPr sz="7200" kern="1200">
        <a:solidFill>
          <a:schemeClr val="tx1"/>
        </a:solidFill>
        <a:latin typeface="+mn-lt"/>
        <a:ea typeface="+mn-ea"/>
        <a:cs typeface="+mn-cs"/>
      </a:defRPr>
    </a:lvl2pPr>
    <a:lvl3pPr marL="3641725" algn="l" defTabSz="3641725" rtl="0" eaLnBrk="1" latinLnBrk="0" hangingPunct="1">
      <a:defRPr sz="7200" kern="1200">
        <a:solidFill>
          <a:schemeClr val="tx1"/>
        </a:solidFill>
        <a:latin typeface="+mn-lt"/>
        <a:ea typeface="+mn-ea"/>
        <a:cs typeface="+mn-cs"/>
      </a:defRPr>
    </a:lvl3pPr>
    <a:lvl4pPr marL="5462270" algn="l" defTabSz="3641725" rtl="0" eaLnBrk="1" latinLnBrk="0" hangingPunct="1">
      <a:defRPr sz="7200" kern="1200">
        <a:solidFill>
          <a:schemeClr val="tx1"/>
        </a:solidFill>
        <a:latin typeface="+mn-lt"/>
        <a:ea typeface="+mn-ea"/>
        <a:cs typeface="+mn-cs"/>
      </a:defRPr>
    </a:lvl4pPr>
    <a:lvl5pPr marL="7283450" algn="l" defTabSz="3641725" rtl="0" eaLnBrk="1" latinLnBrk="0" hangingPunct="1">
      <a:defRPr sz="7200" kern="1200">
        <a:solidFill>
          <a:schemeClr val="tx1"/>
        </a:solidFill>
        <a:latin typeface="+mn-lt"/>
        <a:ea typeface="+mn-ea"/>
        <a:cs typeface="+mn-cs"/>
      </a:defRPr>
    </a:lvl5pPr>
    <a:lvl6pPr marL="9103995" algn="l" defTabSz="3641725" rtl="0" eaLnBrk="1" latinLnBrk="0" hangingPunct="1">
      <a:defRPr sz="7200" kern="1200">
        <a:solidFill>
          <a:schemeClr val="tx1"/>
        </a:solidFill>
        <a:latin typeface="+mn-lt"/>
        <a:ea typeface="+mn-ea"/>
        <a:cs typeface="+mn-cs"/>
      </a:defRPr>
    </a:lvl6pPr>
    <a:lvl7pPr marL="10924540" algn="l" defTabSz="3641725" rtl="0" eaLnBrk="1" latinLnBrk="0" hangingPunct="1">
      <a:defRPr sz="7200" kern="1200">
        <a:solidFill>
          <a:schemeClr val="tx1"/>
        </a:solidFill>
        <a:latin typeface="+mn-lt"/>
        <a:ea typeface="+mn-ea"/>
        <a:cs typeface="+mn-cs"/>
      </a:defRPr>
    </a:lvl7pPr>
    <a:lvl8pPr marL="12745720" algn="l" defTabSz="3641725" rtl="0" eaLnBrk="1" latinLnBrk="0" hangingPunct="1">
      <a:defRPr sz="7200" kern="1200">
        <a:solidFill>
          <a:schemeClr val="tx1"/>
        </a:solidFill>
        <a:latin typeface="+mn-lt"/>
        <a:ea typeface="+mn-ea"/>
        <a:cs typeface="+mn-cs"/>
      </a:defRPr>
    </a:lvl8pPr>
    <a:lvl9pPr marL="14566265" algn="l" defTabSz="3641725" rtl="0" eaLnBrk="1" latinLnBrk="0" hangingPunct="1">
      <a:defRPr sz="7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701" userDrawn="1">
          <p15:clr>
            <a:srgbClr val="A4A3A4"/>
          </p15:clr>
        </p15:guide>
        <p15:guide id="2" pos="737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9CD"/>
    <a:srgbClr val="3E40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howGuides="1">
      <p:cViewPr>
        <p:scale>
          <a:sx n="40" d="100"/>
          <a:sy n="40" d="100"/>
        </p:scale>
        <p:origin x="878" y="24"/>
      </p:cViewPr>
      <p:guideLst>
        <p:guide orient="horz" pos="12701"/>
        <p:guide pos="737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755220" y="12527099"/>
            <a:ext cx="19892486" cy="8643883"/>
          </a:xfrm>
        </p:spPr>
        <p:txBody>
          <a:bodyPr/>
          <a:lstStyle/>
          <a:p>
            <a:r>
              <a:rPr lang="pt-BR"/>
              <a:t>Clique para editar o estilo do título mestre</a:t>
            </a:r>
          </a:p>
        </p:txBody>
      </p:sp>
      <p:sp>
        <p:nvSpPr>
          <p:cNvPr id="3" name="Subtítulo 2"/>
          <p:cNvSpPr>
            <a:spLocks noGrp="1"/>
          </p:cNvSpPr>
          <p:nvPr>
            <p:ph type="subTitle" idx="1" hasCustomPrompt="1"/>
          </p:nvPr>
        </p:nvSpPr>
        <p:spPr>
          <a:xfrm>
            <a:off x="3510439" y="22851216"/>
            <a:ext cx="16382048" cy="10305450"/>
          </a:xfrm>
        </p:spPr>
        <p:txBody>
          <a:bodyPr/>
          <a:lstStyle>
            <a:lvl1pPr marL="0" indent="0" algn="ctr">
              <a:buNone/>
              <a:defRPr>
                <a:solidFill>
                  <a:schemeClr val="tx1">
                    <a:tint val="75000"/>
                  </a:schemeClr>
                </a:solidFill>
              </a:defRPr>
            </a:lvl1pPr>
            <a:lvl2pPr marL="1820545" indent="0" algn="ctr">
              <a:buNone/>
              <a:defRPr>
                <a:solidFill>
                  <a:schemeClr val="tx1">
                    <a:tint val="75000"/>
                  </a:schemeClr>
                </a:solidFill>
              </a:defRPr>
            </a:lvl2pPr>
            <a:lvl3pPr marL="3641725" indent="0" algn="ctr">
              <a:buNone/>
              <a:defRPr>
                <a:solidFill>
                  <a:schemeClr val="tx1">
                    <a:tint val="75000"/>
                  </a:schemeClr>
                </a:solidFill>
              </a:defRPr>
            </a:lvl3pPr>
            <a:lvl4pPr marL="5462270" indent="0" algn="ctr">
              <a:buNone/>
              <a:defRPr>
                <a:solidFill>
                  <a:schemeClr val="tx1">
                    <a:tint val="75000"/>
                  </a:schemeClr>
                </a:solidFill>
              </a:defRPr>
            </a:lvl4pPr>
            <a:lvl5pPr marL="7283450" indent="0" algn="ctr">
              <a:buNone/>
              <a:defRPr>
                <a:solidFill>
                  <a:schemeClr val="tx1">
                    <a:tint val="75000"/>
                  </a:schemeClr>
                </a:solidFill>
              </a:defRPr>
            </a:lvl5pPr>
            <a:lvl6pPr marL="9103995" indent="0" algn="ctr">
              <a:buNone/>
              <a:defRPr>
                <a:solidFill>
                  <a:schemeClr val="tx1">
                    <a:tint val="75000"/>
                  </a:schemeClr>
                </a:solidFill>
              </a:defRPr>
            </a:lvl6pPr>
            <a:lvl7pPr marL="10924540" indent="0" algn="ctr">
              <a:buNone/>
              <a:defRPr>
                <a:solidFill>
                  <a:schemeClr val="tx1">
                    <a:tint val="75000"/>
                  </a:schemeClr>
                </a:solidFill>
              </a:defRPr>
            </a:lvl7pPr>
            <a:lvl8pPr marL="12745720" indent="0" algn="ctr">
              <a:buNone/>
              <a:defRPr>
                <a:solidFill>
                  <a:schemeClr val="tx1">
                    <a:tint val="75000"/>
                  </a:schemeClr>
                </a:solidFill>
              </a:defRPr>
            </a:lvl8pPr>
            <a:lvl9pPr marL="14566265"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09/11/2025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a:t>Clique para editar o estilo do título mestre</a:t>
            </a:r>
          </a:p>
        </p:txBody>
      </p:sp>
      <p:sp>
        <p:nvSpPr>
          <p:cNvPr id="3" name="Espaço Reservado para Texto Vertical 2"/>
          <p:cNvSpPr>
            <a:spLocks noGrp="1"/>
          </p:cNvSpPr>
          <p:nvPr>
            <p:ph type="body" orient="vert" idx="1" hasCustomPrompt="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09/11/2025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hasCustomPrompt="1"/>
          </p:nvPr>
        </p:nvSpPr>
        <p:spPr>
          <a:xfrm>
            <a:off x="16967121" y="1614900"/>
            <a:ext cx="5265658" cy="34407509"/>
          </a:xfrm>
        </p:spPr>
        <p:txBody>
          <a:bodyPr vert="eaVert"/>
          <a:lstStyle/>
          <a:p>
            <a:r>
              <a:rPr lang="pt-BR"/>
              <a:t>Clique para editar o estilo do título mestre</a:t>
            </a:r>
          </a:p>
        </p:txBody>
      </p:sp>
      <p:sp>
        <p:nvSpPr>
          <p:cNvPr id="3" name="Espaço Reservado para Texto Vertical 2"/>
          <p:cNvSpPr>
            <a:spLocks noGrp="1"/>
          </p:cNvSpPr>
          <p:nvPr>
            <p:ph type="body" orient="vert" idx="1" hasCustomPrompt="1"/>
          </p:nvPr>
        </p:nvSpPr>
        <p:spPr>
          <a:xfrm>
            <a:off x="1170146" y="1614900"/>
            <a:ext cx="15406926" cy="34407509"/>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09/11/2025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a:t>Clique para editar o estilo do título mestre</a:t>
            </a:r>
          </a:p>
        </p:txBody>
      </p:sp>
      <p:sp>
        <p:nvSpPr>
          <p:cNvPr id="3" name="Espaço Reservado para Conteúdo 2"/>
          <p:cNvSpPr>
            <a:spLocks noGrp="1"/>
          </p:cNvSpPr>
          <p:nvPr>
            <p:ph idx="1" hasCustomPrompt="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09/11/2025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848670" y="25912983"/>
            <a:ext cx="19892486" cy="8009127"/>
          </a:xfrm>
        </p:spPr>
        <p:txBody>
          <a:bodyPr anchor="t"/>
          <a:lstStyle>
            <a:lvl1pPr algn="l">
              <a:defRPr sz="15900" b="1" cap="all"/>
            </a:lvl1pPr>
          </a:lstStyle>
          <a:p>
            <a:r>
              <a:rPr lang="pt-BR"/>
              <a:t>Clique para editar o estilo do título mestre</a:t>
            </a:r>
          </a:p>
        </p:txBody>
      </p:sp>
      <p:sp>
        <p:nvSpPr>
          <p:cNvPr id="3" name="Espaço Reservado para Texto 2"/>
          <p:cNvSpPr>
            <a:spLocks noGrp="1"/>
          </p:cNvSpPr>
          <p:nvPr>
            <p:ph type="body" idx="1" hasCustomPrompt="1"/>
          </p:nvPr>
        </p:nvSpPr>
        <p:spPr>
          <a:xfrm>
            <a:off x="1848670" y="17091745"/>
            <a:ext cx="19892486" cy="8821238"/>
          </a:xfrm>
        </p:spPr>
        <p:txBody>
          <a:bodyPr anchor="b"/>
          <a:lstStyle>
            <a:lvl1pPr marL="0" indent="0">
              <a:buNone/>
              <a:defRPr sz="8000">
                <a:solidFill>
                  <a:schemeClr val="tx1">
                    <a:tint val="75000"/>
                  </a:schemeClr>
                </a:solidFill>
              </a:defRPr>
            </a:lvl1pPr>
            <a:lvl2pPr marL="1820545" indent="0">
              <a:buNone/>
              <a:defRPr sz="7200">
                <a:solidFill>
                  <a:schemeClr val="tx1">
                    <a:tint val="75000"/>
                  </a:schemeClr>
                </a:solidFill>
              </a:defRPr>
            </a:lvl2pPr>
            <a:lvl3pPr marL="3641725" indent="0">
              <a:buNone/>
              <a:defRPr sz="6400">
                <a:solidFill>
                  <a:schemeClr val="tx1">
                    <a:tint val="75000"/>
                  </a:schemeClr>
                </a:solidFill>
              </a:defRPr>
            </a:lvl3pPr>
            <a:lvl4pPr marL="5462270" indent="0">
              <a:buNone/>
              <a:defRPr sz="5600">
                <a:solidFill>
                  <a:schemeClr val="tx1">
                    <a:tint val="75000"/>
                  </a:schemeClr>
                </a:solidFill>
              </a:defRPr>
            </a:lvl4pPr>
            <a:lvl5pPr marL="7283450" indent="0">
              <a:buNone/>
              <a:defRPr sz="5600">
                <a:solidFill>
                  <a:schemeClr val="tx1">
                    <a:tint val="75000"/>
                  </a:schemeClr>
                </a:solidFill>
              </a:defRPr>
            </a:lvl5pPr>
            <a:lvl6pPr marL="9103995" indent="0">
              <a:buNone/>
              <a:defRPr sz="5600">
                <a:solidFill>
                  <a:schemeClr val="tx1">
                    <a:tint val="75000"/>
                  </a:schemeClr>
                </a:solidFill>
              </a:defRPr>
            </a:lvl6pPr>
            <a:lvl7pPr marL="10924540" indent="0">
              <a:buNone/>
              <a:defRPr sz="5600">
                <a:solidFill>
                  <a:schemeClr val="tx1">
                    <a:tint val="75000"/>
                  </a:schemeClr>
                </a:solidFill>
              </a:defRPr>
            </a:lvl7pPr>
            <a:lvl8pPr marL="12745720" indent="0">
              <a:buNone/>
              <a:defRPr sz="5600">
                <a:solidFill>
                  <a:schemeClr val="tx1">
                    <a:tint val="75000"/>
                  </a:schemeClr>
                </a:solidFill>
              </a:defRPr>
            </a:lvl8pPr>
            <a:lvl9pPr marL="14566265" indent="0">
              <a:buNone/>
              <a:defRPr sz="56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09/11/2025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a:t>Clique para editar o estilo do título mestre</a:t>
            </a:r>
          </a:p>
        </p:txBody>
      </p:sp>
      <p:sp>
        <p:nvSpPr>
          <p:cNvPr id="3" name="Espaço Reservado para Conteúdo 2"/>
          <p:cNvSpPr>
            <a:spLocks noGrp="1"/>
          </p:cNvSpPr>
          <p:nvPr>
            <p:ph sz="half" idx="1" hasCustomPrompt="1"/>
          </p:nvPr>
        </p:nvSpPr>
        <p:spPr>
          <a:xfrm>
            <a:off x="1170146"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hasCustomPrompt="1"/>
          </p:nvPr>
        </p:nvSpPr>
        <p:spPr>
          <a:xfrm>
            <a:off x="11896487"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09/11/2025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hasCustomPrompt="1"/>
          </p:nvPr>
        </p:nvSpPr>
        <p:spPr>
          <a:xfrm>
            <a:off x="1170146" y="9026606"/>
            <a:ext cx="10340356" cy="3761860"/>
          </a:xfrm>
        </p:spPr>
        <p:txBody>
          <a:bodyPr anchor="b"/>
          <a:lstStyle>
            <a:lvl1pPr marL="0" indent="0">
              <a:buNone/>
              <a:defRPr sz="9600" b="1"/>
            </a:lvl1pPr>
            <a:lvl2pPr marL="1820545" indent="0">
              <a:buNone/>
              <a:defRPr sz="8000" b="1"/>
            </a:lvl2pPr>
            <a:lvl3pPr marL="3641725" indent="0">
              <a:buNone/>
              <a:defRPr sz="7200" b="1"/>
            </a:lvl3pPr>
            <a:lvl4pPr marL="5462270" indent="0">
              <a:buNone/>
              <a:defRPr sz="6400" b="1"/>
            </a:lvl4pPr>
            <a:lvl5pPr marL="7283450" indent="0">
              <a:buNone/>
              <a:defRPr sz="6400" b="1"/>
            </a:lvl5pPr>
            <a:lvl6pPr marL="9103995" indent="0">
              <a:buNone/>
              <a:defRPr sz="6400" b="1"/>
            </a:lvl6pPr>
            <a:lvl7pPr marL="10924540" indent="0">
              <a:buNone/>
              <a:defRPr sz="6400" b="1"/>
            </a:lvl7pPr>
            <a:lvl8pPr marL="12745720" indent="0">
              <a:buNone/>
              <a:defRPr sz="6400" b="1"/>
            </a:lvl8pPr>
            <a:lvl9pPr marL="14566265" indent="0">
              <a:buNone/>
              <a:defRPr sz="6400" b="1"/>
            </a:lvl9pPr>
          </a:lstStyle>
          <a:p>
            <a:pPr lvl="0"/>
            <a:r>
              <a:rPr lang="pt-BR"/>
              <a:t>Clique para editar os estilos do texto mestre</a:t>
            </a:r>
          </a:p>
        </p:txBody>
      </p:sp>
      <p:sp>
        <p:nvSpPr>
          <p:cNvPr id="4" name="Espaço Reservado para Conteúdo 3"/>
          <p:cNvSpPr>
            <a:spLocks noGrp="1"/>
          </p:cNvSpPr>
          <p:nvPr>
            <p:ph sz="half" idx="2" hasCustomPrompt="1"/>
          </p:nvPr>
        </p:nvSpPr>
        <p:spPr>
          <a:xfrm>
            <a:off x="1170146" y="12788467"/>
            <a:ext cx="10340356"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hasCustomPrompt="1"/>
          </p:nvPr>
        </p:nvSpPr>
        <p:spPr>
          <a:xfrm>
            <a:off x="11888362" y="9026606"/>
            <a:ext cx="10344418" cy="3761860"/>
          </a:xfrm>
        </p:spPr>
        <p:txBody>
          <a:bodyPr anchor="b"/>
          <a:lstStyle>
            <a:lvl1pPr marL="0" indent="0">
              <a:buNone/>
              <a:defRPr sz="9600" b="1"/>
            </a:lvl1pPr>
            <a:lvl2pPr marL="1820545" indent="0">
              <a:buNone/>
              <a:defRPr sz="8000" b="1"/>
            </a:lvl2pPr>
            <a:lvl3pPr marL="3641725" indent="0">
              <a:buNone/>
              <a:defRPr sz="7200" b="1"/>
            </a:lvl3pPr>
            <a:lvl4pPr marL="5462270" indent="0">
              <a:buNone/>
              <a:defRPr sz="6400" b="1"/>
            </a:lvl4pPr>
            <a:lvl5pPr marL="7283450" indent="0">
              <a:buNone/>
              <a:defRPr sz="6400" b="1"/>
            </a:lvl5pPr>
            <a:lvl6pPr marL="9103995" indent="0">
              <a:buNone/>
              <a:defRPr sz="6400" b="1"/>
            </a:lvl6pPr>
            <a:lvl7pPr marL="10924540" indent="0">
              <a:buNone/>
              <a:defRPr sz="6400" b="1"/>
            </a:lvl7pPr>
            <a:lvl8pPr marL="12745720" indent="0">
              <a:buNone/>
              <a:defRPr sz="6400" b="1"/>
            </a:lvl8pPr>
            <a:lvl9pPr marL="14566265" indent="0">
              <a:buNone/>
              <a:defRPr sz="6400" b="1"/>
            </a:lvl9pPr>
          </a:lstStyle>
          <a:p>
            <a:pPr lvl="0"/>
            <a:r>
              <a:rPr lang="pt-BR"/>
              <a:t>Clique para editar os estilos do texto mestre</a:t>
            </a:r>
          </a:p>
        </p:txBody>
      </p:sp>
      <p:sp>
        <p:nvSpPr>
          <p:cNvPr id="6" name="Espaço Reservado para Conteúdo 5"/>
          <p:cNvSpPr>
            <a:spLocks noGrp="1"/>
          </p:cNvSpPr>
          <p:nvPr>
            <p:ph sz="quarter" idx="4" hasCustomPrompt="1"/>
          </p:nvPr>
        </p:nvSpPr>
        <p:spPr>
          <a:xfrm>
            <a:off x="11888362" y="12788467"/>
            <a:ext cx="10344418"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E72F750F-035A-4D64-A3BE-CB9F7B801768}" type="datetimeFigureOut">
              <a:rPr lang="pt-BR" smtClean="0"/>
              <a:t>09/11/2025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a:t>Clique para editar o estilo do título mestre</a:t>
            </a:r>
          </a:p>
        </p:txBody>
      </p:sp>
      <p:sp>
        <p:nvSpPr>
          <p:cNvPr id="3" name="Espaço Reservado para Data 2"/>
          <p:cNvSpPr>
            <a:spLocks noGrp="1"/>
          </p:cNvSpPr>
          <p:nvPr>
            <p:ph type="dt" sz="half" idx="10"/>
          </p:nvPr>
        </p:nvSpPr>
        <p:spPr/>
        <p:txBody>
          <a:bodyPr/>
          <a:lstStyle/>
          <a:p>
            <a:fld id="{E72F750F-035A-4D64-A3BE-CB9F7B801768}" type="datetimeFigureOut">
              <a:rPr lang="pt-BR" smtClean="0"/>
              <a:t>09/11/2025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72F750F-035A-4D64-A3BE-CB9F7B801768}" type="datetimeFigureOut">
              <a:rPr lang="pt-BR" smtClean="0"/>
              <a:t>09/11/2025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170148" y="1605559"/>
            <a:ext cx="7699401" cy="6832962"/>
          </a:xfrm>
        </p:spPr>
        <p:txBody>
          <a:bodyPr anchor="b"/>
          <a:lstStyle>
            <a:lvl1pPr algn="l">
              <a:defRPr sz="8000" b="1"/>
            </a:lvl1pPr>
          </a:lstStyle>
          <a:p>
            <a:r>
              <a:rPr lang="pt-BR"/>
              <a:t>Clique para editar o estilo do título mestre</a:t>
            </a:r>
          </a:p>
        </p:txBody>
      </p:sp>
      <p:sp>
        <p:nvSpPr>
          <p:cNvPr id="3" name="Espaço Reservado para Conteúdo 2"/>
          <p:cNvSpPr>
            <a:spLocks noGrp="1"/>
          </p:cNvSpPr>
          <p:nvPr>
            <p:ph idx="1" hasCustomPrompt="1"/>
          </p:nvPr>
        </p:nvSpPr>
        <p:spPr>
          <a:xfrm>
            <a:off x="9149894" y="1605562"/>
            <a:ext cx="13082885" cy="34416846"/>
          </a:xfrm>
        </p:spPr>
        <p:txBody>
          <a:bodyPr/>
          <a:lstStyle>
            <a:lvl1pPr>
              <a:defRPr sz="127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hasCustomPrompt="1"/>
          </p:nvPr>
        </p:nvSpPr>
        <p:spPr>
          <a:xfrm>
            <a:off x="1170148" y="8438524"/>
            <a:ext cx="7699401" cy="27583885"/>
          </a:xfrm>
        </p:spPr>
        <p:txBody>
          <a:bodyPr/>
          <a:lstStyle>
            <a:lvl1pPr marL="0" indent="0">
              <a:buNone/>
              <a:defRPr sz="5600"/>
            </a:lvl1pPr>
            <a:lvl2pPr marL="1820545" indent="0">
              <a:buNone/>
              <a:defRPr sz="4800"/>
            </a:lvl2pPr>
            <a:lvl3pPr marL="3641725" indent="0">
              <a:buNone/>
              <a:defRPr sz="4000"/>
            </a:lvl3pPr>
            <a:lvl4pPr marL="5462270" indent="0">
              <a:buNone/>
              <a:defRPr sz="3600"/>
            </a:lvl4pPr>
            <a:lvl5pPr marL="7283450" indent="0">
              <a:buNone/>
              <a:defRPr sz="3600"/>
            </a:lvl5pPr>
            <a:lvl6pPr marL="9103995" indent="0">
              <a:buNone/>
              <a:defRPr sz="3600"/>
            </a:lvl6pPr>
            <a:lvl7pPr marL="10924540" indent="0">
              <a:buNone/>
              <a:defRPr sz="3600"/>
            </a:lvl7pPr>
            <a:lvl8pPr marL="12745720" indent="0">
              <a:buNone/>
              <a:defRPr sz="3600"/>
            </a:lvl8pPr>
            <a:lvl9pPr marL="14566265" indent="0">
              <a:buNone/>
              <a:defRPr sz="36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09/11/2025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4587137" y="28227972"/>
            <a:ext cx="14041755" cy="3332472"/>
          </a:xfrm>
        </p:spPr>
        <p:txBody>
          <a:bodyPr anchor="b"/>
          <a:lstStyle>
            <a:lvl1pPr algn="l">
              <a:defRPr sz="8000" b="1"/>
            </a:lvl1pPr>
          </a:lstStyle>
          <a:p>
            <a:r>
              <a:rPr lang="pt-BR"/>
              <a:t>Clique para editar o estilo do título mestre</a:t>
            </a:r>
          </a:p>
        </p:txBody>
      </p:sp>
      <p:sp>
        <p:nvSpPr>
          <p:cNvPr id="3" name="Espaço Reservado para Imagem 2"/>
          <p:cNvSpPr>
            <a:spLocks noGrp="1"/>
          </p:cNvSpPr>
          <p:nvPr>
            <p:ph type="pic" idx="1"/>
          </p:nvPr>
        </p:nvSpPr>
        <p:spPr>
          <a:xfrm>
            <a:off x="4587137" y="3603174"/>
            <a:ext cx="14041755" cy="24195405"/>
          </a:xfrm>
        </p:spPr>
        <p:txBody>
          <a:bodyPr/>
          <a:lstStyle>
            <a:lvl1pPr marL="0" indent="0">
              <a:buNone/>
              <a:defRPr sz="12700"/>
            </a:lvl1pPr>
            <a:lvl2pPr marL="1820545" indent="0">
              <a:buNone/>
              <a:defRPr sz="11200"/>
            </a:lvl2pPr>
            <a:lvl3pPr marL="3641725" indent="0">
              <a:buNone/>
              <a:defRPr sz="9600"/>
            </a:lvl3pPr>
            <a:lvl4pPr marL="5462270" indent="0">
              <a:buNone/>
              <a:defRPr sz="8000"/>
            </a:lvl4pPr>
            <a:lvl5pPr marL="7283450" indent="0">
              <a:buNone/>
              <a:defRPr sz="8000"/>
            </a:lvl5pPr>
            <a:lvl6pPr marL="9103995" indent="0">
              <a:buNone/>
              <a:defRPr sz="8000"/>
            </a:lvl6pPr>
            <a:lvl7pPr marL="10924540" indent="0">
              <a:buNone/>
              <a:defRPr sz="8000"/>
            </a:lvl7pPr>
            <a:lvl8pPr marL="12745720" indent="0">
              <a:buNone/>
              <a:defRPr sz="8000"/>
            </a:lvl8pPr>
            <a:lvl9pPr marL="14566265" indent="0">
              <a:buNone/>
              <a:defRPr sz="8000"/>
            </a:lvl9pPr>
          </a:lstStyle>
          <a:p>
            <a:endParaRPr lang="pt-BR"/>
          </a:p>
        </p:txBody>
      </p:sp>
      <p:sp>
        <p:nvSpPr>
          <p:cNvPr id="4" name="Espaço Reservado para Texto 3"/>
          <p:cNvSpPr>
            <a:spLocks noGrp="1"/>
          </p:cNvSpPr>
          <p:nvPr>
            <p:ph type="body" sz="half" idx="2" hasCustomPrompt="1"/>
          </p:nvPr>
        </p:nvSpPr>
        <p:spPr>
          <a:xfrm>
            <a:off x="4587137" y="31560444"/>
            <a:ext cx="14041755" cy="4732663"/>
          </a:xfrm>
        </p:spPr>
        <p:txBody>
          <a:bodyPr/>
          <a:lstStyle>
            <a:lvl1pPr marL="0" indent="0">
              <a:buNone/>
              <a:defRPr sz="5600"/>
            </a:lvl1pPr>
            <a:lvl2pPr marL="1820545" indent="0">
              <a:buNone/>
              <a:defRPr sz="4800"/>
            </a:lvl2pPr>
            <a:lvl3pPr marL="3641725" indent="0">
              <a:buNone/>
              <a:defRPr sz="4000"/>
            </a:lvl3pPr>
            <a:lvl4pPr marL="5462270" indent="0">
              <a:buNone/>
              <a:defRPr sz="3600"/>
            </a:lvl4pPr>
            <a:lvl5pPr marL="7283450" indent="0">
              <a:buNone/>
              <a:defRPr sz="3600"/>
            </a:lvl5pPr>
            <a:lvl6pPr marL="9103995" indent="0">
              <a:buNone/>
              <a:defRPr sz="3600"/>
            </a:lvl6pPr>
            <a:lvl7pPr marL="10924540" indent="0">
              <a:buNone/>
              <a:defRPr sz="3600"/>
            </a:lvl7pPr>
            <a:lvl8pPr marL="12745720" indent="0">
              <a:buNone/>
              <a:defRPr sz="3600"/>
            </a:lvl8pPr>
            <a:lvl9pPr marL="14566265" indent="0">
              <a:buNone/>
              <a:defRPr sz="36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09/11/2025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1170146" y="1614897"/>
            <a:ext cx="21062633" cy="6720946"/>
          </a:xfrm>
          <a:prstGeom prst="rect">
            <a:avLst/>
          </a:prstGeom>
        </p:spPr>
        <p:txBody>
          <a:bodyPr vert="horz" lIns="364160" tIns="182080" rIns="364160" bIns="182080" rtlCol="0" anchor="ctr">
            <a:normAutofit/>
          </a:bodyPr>
          <a:lstStyle/>
          <a:p>
            <a:r>
              <a:rPr lang="pt-BR"/>
              <a:t>Clique para editar o estilo do título mestre</a:t>
            </a:r>
          </a:p>
        </p:txBody>
      </p:sp>
      <p:sp>
        <p:nvSpPr>
          <p:cNvPr id="3" name="Espaço Reservado para Texto 2"/>
          <p:cNvSpPr>
            <a:spLocks noGrp="1"/>
          </p:cNvSpPr>
          <p:nvPr>
            <p:ph type="body" idx="1"/>
          </p:nvPr>
        </p:nvSpPr>
        <p:spPr>
          <a:xfrm>
            <a:off x="1170146" y="9409327"/>
            <a:ext cx="21062633" cy="26613082"/>
          </a:xfrm>
          <a:prstGeom prst="rect">
            <a:avLst/>
          </a:prstGeom>
        </p:spPr>
        <p:txBody>
          <a:bodyPr vert="horz" lIns="364160" tIns="182080" rIns="364160" bIns="18208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1170146" y="37375929"/>
            <a:ext cx="5460683" cy="2146969"/>
          </a:xfrm>
          <a:prstGeom prst="rect">
            <a:avLst/>
          </a:prstGeom>
        </p:spPr>
        <p:txBody>
          <a:bodyPr vert="horz" lIns="364160" tIns="182080" rIns="364160" bIns="182080" rtlCol="0" anchor="ctr"/>
          <a:lstStyle>
            <a:lvl1pPr algn="l">
              <a:defRPr sz="4800">
                <a:solidFill>
                  <a:schemeClr val="tx1">
                    <a:tint val="75000"/>
                  </a:schemeClr>
                </a:solidFill>
              </a:defRPr>
            </a:lvl1pPr>
          </a:lstStyle>
          <a:p>
            <a:fld id="{E72F750F-035A-4D64-A3BE-CB9F7B801768}" type="datetimeFigureOut">
              <a:rPr lang="pt-BR" smtClean="0"/>
              <a:t>09/11/2025</a:t>
            </a:fld>
            <a:endParaRPr lang="pt-BR"/>
          </a:p>
        </p:txBody>
      </p:sp>
      <p:sp>
        <p:nvSpPr>
          <p:cNvPr id="5" name="Espaço Reservado para Rodapé 4"/>
          <p:cNvSpPr>
            <a:spLocks noGrp="1"/>
          </p:cNvSpPr>
          <p:nvPr>
            <p:ph type="ftr" sz="quarter" idx="3"/>
          </p:nvPr>
        </p:nvSpPr>
        <p:spPr>
          <a:xfrm>
            <a:off x="7996000" y="37375929"/>
            <a:ext cx="7410926" cy="2146969"/>
          </a:xfrm>
          <a:prstGeom prst="rect">
            <a:avLst/>
          </a:prstGeom>
        </p:spPr>
        <p:txBody>
          <a:bodyPr vert="horz" lIns="364160" tIns="182080" rIns="364160" bIns="182080" rtlCol="0" anchor="ctr"/>
          <a:lstStyle>
            <a:lvl1pPr algn="ctr">
              <a:defRPr sz="48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16772096" y="37375929"/>
            <a:ext cx="5460683" cy="2146969"/>
          </a:xfrm>
          <a:prstGeom prst="rect">
            <a:avLst/>
          </a:prstGeom>
        </p:spPr>
        <p:txBody>
          <a:bodyPr vert="horz" lIns="364160" tIns="182080" rIns="364160" bIns="182080" rtlCol="0" anchor="ctr"/>
          <a:lstStyle>
            <a:lvl1pPr algn="r">
              <a:defRPr sz="4800">
                <a:solidFill>
                  <a:schemeClr val="tx1">
                    <a:tint val="75000"/>
                  </a:schemeClr>
                </a:solidFill>
              </a:defRPr>
            </a:lvl1pPr>
          </a:lstStyle>
          <a:p>
            <a:fld id="{406DC2B4-8465-4818-BCBB-389C51CB716D}" type="slidenum">
              <a:rPr lang="pt-BR" smtClean="0"/>
              <a:t>‹nº›</a:t>
            </a:fld>
            <a:endParaRPr lang="pt-BR"/>
          </a:p>
        </p:txBody>
      </p:sp>
      <p:pic>
        <p:nvPicPr>
          <p:cNvPr id="1026" name="Picture 2" descr="C:\Users\rao656402\Desktop\banner.png"/>
          <p:cNvPicPr>
            <a:picLocks noChangeAspect="1" noChangeArrowheads="1"/>
          </p:cNvPicPr>
          <p:nvPr userDrawn="1"/>
        </p:nvPicPr>
        <p:blipFill>
          <a:blip r:embed="rId13" cstate="print"/>
          <a:stretch>
            <a:fillRect/>
          </a:stretch>
        </p:blipFill>
        <p:spPr bwMode="auto">
          <a:xfrm>
            <a:off x="1641" y="4763"/>
            <a:ext cx="23399643" cy="403161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641725" rtl="0" eaLnBrk="1" latinLnBrk="0" hangingPunct="1">
        <a:spcBef>
          <a:spcPct val="0"/>
        </a:spcBef>
        <a:buNone/>
        <a:defRPr sz="17500" kern="1200">
          <a:solidFill>
            <a:schemeClr val="tx1"/>
          </a:solidFill>
          <a:latin typeface="+mj-lt"/>
          <a:ea typeface="+mj-ea"/>
          <a:cs typeface="+mj-cs"/>
        </a:defRPr>
      </a:lvl1pPr>
    </p:titleStyle>
    <p:bodyStyle>
      <a:lvl1pPr marL="1365885" indent="-1365885" algn="l" defTabSz="3641725" rtl="0" eaLnBrk="1" latinLnBrk="0" hangingPunct="1">
        <a:spcBef>
          <a:spcPct val="20000"/>
        </a:spcBef>
        <a:buFont typeface="Arial" panose="020B0604020202020204" pitchFamily="34" charset="0"/>
        <a:buChar char="•"/>
        <a:defRPr sz="12700" kern="1200">
          <a:solidFill>
            <a:schemeClr val="tx1"/>
          </a:solidFill>
          <a:latin typeface="+mn-lt"/>
          <a:ea typeface="+mn-ea"/>
          <a:cs typeface="+mn-cs"/>
        </a:defRPr>
      </a:lvl1pPr>
      <a:lvl2pPr marL="2959100" indent="-1137920" algn="l" defTabSz="3641725" rtl="0" eaLnBrk="1" latinLnBrk="0" hangingPunct="1">
        <a:spcBef>
          <a:spcPct val="20000"/>
        </a:spcBef>
        <a:buFont typeface="Arial" panose="020B0604020202020204" pitchFamily="34" charset="0"/>
        <a:buChar char="–"/>
        <a:defRPr sz="11200" kern="1200">
          <a:solidFill>
            <a:schemeClr val="tx1"/>
          </a:solidFill>
          <a:latin typeface="+mn-lt"/>
          <a:ea typeface="+mn-ea"/>
          <a:cs typeface="+mn-cs"/>
        </a:defRPr>
      </a:lvl2pPr>
      <a:lvl3pPr marL="4552315" indent="-910590" algn="l" defTabSz="3641725"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3pPr>
      <a:lvl4pPr marL="6372860"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4pPr>
      <a:lvl5pPr marL="8193405"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5pPr>
      <a:lvl6pPr marL="10014585"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6pPr>
      <a:lvl7pPr marL="11835130"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7pPr>
      <a:lvl8pPr marL="13656310"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8pPr>
      <a:lvl9pPr marL="15476855"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9pPr>
    </p:bodyStyle>
    <p:otherStyle>
      <a:defPPr>
        <a:defRPr lang="pt-BR"/>
      </a:defPPr>
      <a:lvl1pPr marL="0" algn="l" defTabSz="3641725" rtl="0" eaLnBrk="1" latinLnBrk="0" hangingPunct="1">
        <a:defRPr sz="7200" kern="1200">
          <a:solidFill>
            <a:schemeClr val="tx1"/>
          </a:solidFill>
          <a:latin typeface="+mn-lt"/>
          <a:ea typeface="+mn-ea"/>
          <a:cs typeface="+mn-cs"/>
        </a:defRPr>
      </a:lvl1pPr>
      <a:lvl2pPr marL="1820545" algn="l" defTabSz="3641725" rtl="0" eaLnBrk="1" latinLnBrk="0" hangingPunct="1">
        <a:defRPr sz="7200" kern="1200">
          <a:solidFill>
            <a:schemeClr val="tx1"/>
          </a:solidFill>
          <a:latin typeface="+mn-lt"/>
          <a:ea typeface="+mn-ea"/>
          <a:cs typeface="+mn-cs"/>
        </a:defRPr>
      </a:lvl2pPr>
      <a:lvl3pPr marL="3641725" algn="l" defTabSz="3641725" rtl="0" eaLnBrk="1" latinLnBrk="0" hangingPunct="1">
        <a:defRPr sz="7200" kern="1200">
          <a:solidFill>
            <a:schemeClr val="tx1"/>
          </a:solidFill>
          <a:latin typeface="+mn-lt"/>
          <a:ea typeface="+mn-ea"/>
          <a:cs typeface="+mn-cs"/>
        </a:defRPr>
      </a:lvl3pPr>
      <a:lvl4pPr marL="5462270" algn="l" defTabSz="3641725" rtl="0" eaLnBrk="1" latinLnBrk="0" hangingPunct="1">
        <a:defRPr sz="7200" kern="1200">
          <a:solidFill>
            <a:schemeClr val="tx1"/>
          </a:solidFill>
          <a:latin typeface="+mn-lt"/>
          <a:ea typeface="+mn-ea"/>
          <a:cs typeface="+mn-cs"/>
        </a:defRPr>
      </a:lvl4pPr>
      <a:lvl5pPr marL="7283450" algn="l" defTabSz="3641725" rtl="0" eaLnBrk="1" latinLnBrk="0" hangingPunct="1">
        <a:defRPr sz="7200" kern="1200">
          <a:solidFill>
            <a:schemeClr val="tx1"/>
          </a:solidFill>
          <a:latin typeface="+mn-lt"/>
          <a:ea typeface="+mn-ea"/>
          <a:cs typeface="+mn-cs"/>
        </a:defRPr>
      </a:lvl5pPr>
      <a:lvl6pPr marL="9103995" algn="l" defTabSz="3641725" rtl="0" eaLnBrk="1" latinLnBrk="0" hangingPunct="1">
        <a:defRPr sz="7200" kern="1200">
          <a:solidFill>
            <a:schemeClr val="tx1"/>
          </a:solidFill>
          <a:latin typeface="+mn-lt"/>
          <a:ea typeface="+mn-ea"/>
          <a:cs typeface="+mn-cs"/>
        </a:defRPr>
      </a:lvl6pPr>
      <a:lvl7pPr marL="10924540" algn="l" defTabSz="3641725" rtl="0" eaLnBrk="1" latinLnBrk="0" hangingPunct="1">
        <a:defRPr sz="7200" kern="1200">
          <a:solidFill>
            <a:schemeClr val="tx1"/>
          </a:solidFill>
          <a:latin typeface="+mn-lt"/>
          <a:ea typeface="+mn-ea"/>
          <a:cs typeface="+mn-cs"/>
        </a:defRPr>
      </a:lvl7pPr>
      <a:lvl8pPr marL="12745720" algn="l" defTabSz="3641725" rtl="0" eaLnBrk="1" latinLnBrk="0" hangingPunct="1">
        <a:defRPr sz="7200" kern="1200">
          <a:solidFill>
            <a:schemeClr val="tx1"/>
          </a:solidFill>
          <a:latin typeface="+mn-lt"/>
          <a:ea typeface="+mn-ea"/>
          <a:cs typeface="+mn-cs"/>
        </a:defRPr>
      </a:lvl8pPr>
      <a:lvl9pPr marL="14566265" algn="l" defTabSz="3641725"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ov.br/saude/pt-br/assuntos/noticias/2023/junho/ministerio-da-saude-recomenda-colocacao-do-diu-por-enfermeiros-no-sus?utm_source=chatgpt.com" TargetMode="External"/><Relationship Id="rId2" Type="http://schemas.openxmlformats.org/officeDocument/2006/relationships/hyperlink" Target="https://www.gov.br/saude/pt-br/centrais-de-conteudo/publicacoes/notas-tecnicas/2023/nota-tecnica-no-31-2023-cosmu-cgaci-dgci-saps-ms?utm_source=chatgpt.com"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4"/>
          <p:cNvSpPr/>
          <p:nvPr/>
        </p:nvSpPr>
        <p:spPr>
          <a:xfrm>
            <a:off x="1060044" y="9865692"/>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 name="TextBox 16"/>
          <p:cNvSpPr txBox="1"/>
          <p:nvPr/>
        </p:nvSpPr>
        <p:spPr>
          <a:xfrm>
            <a:off x="1060045" y="11089829"/>
            <a:ext cx="9649072" cy="2795637"/>
          </a:xfrm>
          <a:prstGeom prst="rect">
            <a:avLst/>
          </a:prstGeom>
        </p:spPr>
        <p:txBody>
          <a:bodyPr wrap="square" lIns="0" tIns="0" rIns="0" bIns="0" rtlCol="0" anchor="t">
            <a:spAutoFit/>
          </a:bodyPr>
          <a:lstStyle/>
          <a:p>
            <a:pPr algn="just">
              <a:lnSpc>
                <a:spcPts val="5485"/>
              </a:lnSpc>
            </a:pPr>
            <a:r>
              <a:rPr lang="pt-BR" sz="2800" dirty="0"/>
              <a:t>Implantação de um ambulatório especializado em DIU, promovendo assistência qualificada e ampliação do acesso ao método contraceptivo.</a:t>
            </a:r>
            <a:endParaRPr lang="en-US" sz="2800" dirty="0">
              <a:solidFill>
                <a:srgbClr val="000000"/>
              </a:solidFill>
              <a:latin typeface="Montserrat" pitchFamily="2" charset="0"/>
              <a:ea typeface="Open Sans"/>
              <a:cs typeface="Open Sans"/>
              <a:sym typeface="Open Sans"/>
            </a:endParaRPr>
          </a:p>
          <a:p>
            <a:pPr algn="ctr">
              <a:lnSpc>
                <a:spcPts val="5335"/>
              </a:lnSpc>
            </a:pPr>
            <a:endParaRPr dirty="0"/>
          </a:p>
        </p:txBody>
      </p:sp>
      <p:sp>
        <p:nvSpPr>
          <p:cNvPr id="6" name="TextBox 17"/>
          <p:cNvSpPr txBox="1"/>
          <p:nvPr/>
        </p:nvSpPr>
        <p:spPr>
          <a:xfrm>
            <a:off x="1060044" y="9937701"/>
            <a:ext cx="9489290" cy="820738"/>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OBJETIVO DA EXPERIÊNCIA</a:t>
            </a:r>
          </a:p>
        </p:txBody>
      </p:sp>
      <p:sp>
        <p:nvSpPr>
          <p:cNvPr id="10" name="TextBox 55"/>
          <p:cNvSpPr txBox="1"/>
          <p:nvPr/>
        </p:nvSpPr>
        <p:spPr>
          <a:xfrm>
            <a:off x="972270" y="4404513"/>
            <a:ext cx="21098818" cy="1477328"/>
          </a:xfrm>
          <a:prstGeom prst="rect">
            <a:avLst/>
          </a:prstGeom>
        </p:spPr>
        <p:txBody>
          <a:bodyPr wrap="square" lIns="0" tIns="0" rIns="0" bIns="0" rtlCol="0" anchor="t">
            <a:spAutoFit/>
          </a:bodyPr>
          <a:lstStyle/>
          <a:p>
            <a:pPr algn="ctr"/>
            <a:r>
              <a:rPr lang="pt-BR" sz="4800" b="1" dirty="0"/>
              <a:t>Implantação do ambulatório de Inserção, Revisão e Retirada de Dispositivo Intrauterino (DIU) no Hospital Belarmino Correia/Goiana-PE.</a:t>
            </a:r>
          </a:p>
        </p:txBody>
      </p:sp>
      <p:sp>
        <p:nvSpPr>
          <p:cNvPr id="11" name="TextBox 56"/>
          <p:cNvSpPr txBox="1"/>
          <p:nvPr/>
        </p:nvSpPr>
        <p:spPr>
          <a:xfrm>
            <a:off x="2268414" y="6273568"/>
            <a:ext cx="19260761" cy="2821285"/>
          </a:xfrm>
          <a:prstGeom prst="rect">
            <a:avLst/>
          </a:prstGeom>
        </p:spPr>
        <p:txBody>
          <a:bodyPr wrap="square" lIns="0" tIns="0" rIns="0" bIns="0" rtlCol="0" anchor="t">
            <a:spAutoFit/>
          </a:bodyPr>
          <a:lstStyle/>
          <a:p>
            <a:pPr algn="ctr">
              <a:lnSpc>
                <a:spcPts val="5485"/>
              </a:lnSpc>
              <a:spcBef>
                <a:spcPct val="0"/>
              </a:spcBef>
            </a:pPr>
            <a:r>
              <a:rPr lang="en-US" sz="3920" dirty="0">
                <a:solidFill>
                  <a:srgbClr val="000000"/>
                </a:solidFill>
                <a:latin typeface="Montserrat" pitchFamily="2" charset="0"/>
                <a:ea typeface="Open Sans"/>
                <a:cs typeface="Open Sans"/>
                <a:sym typeface="Open Sans"/>
              </a:rPr>
              <a:t> </a:t>
            </a:r>
            <a:r>
              <a:rPr lang="pt-BR" sz="2800" dirty="0"/>
              <a:t>Júlia Rafaelly de Matos Barbosa </a:t>
            </a:r>
            <a:r>
              <a:rPr lang="pt-BR" sz="2800" dirty="0" smtClean="0"/>
              <a:t>Jordão</a:t>
            </a:r>
            <a:r>
              <a:rPr lang="en-US" sz="2800" b="1" dirty="0" smtClean="0">
                <a:solidFill>
                  <a:srgbClr val="000000"/>
                </a:solidFill>
                <a:latin typeface="Montserrat" pitchFamily="2" charset="0"/>
                <a:sym typeface="Open Sans"/>
              </a:rPr>
              <a:t>¹</a:t>
            </a:r>
            <a:r>
              <a:rPr lang="en-US" sz="2800" b="1" dirty="0" smtClean="0">
                <a:solidFill>
                  <a:srgbClr val="000000"/>
                </a:solidFill>
                <a:latin typeface="Montserrat" pitchFamily="2" charset="0"/>
                <a:ea typeface="Open Sans"/>
                <a:cs typeface="Open Sans"/>
                <a:sym typeface="Open Sans"/>
              </a:rPr>
              <a:t>, </a:t>
            </a:r>
            <a:r>
              <a:rPr lang="pt-BR" sz="2800" dirty="0"/>
              <a:t>Maria Cândida Dias de França </a:t>
            </a:r>
            <a:r>
              <a:rPr lang="pt-BR" sz="2800" dirty="0" smtClean="0"/>
              <a:t>Moraes²</a:t>
            </a:r>
            <a:r>
              <a:rPr lang="en-US" sz="2800" b="1" dirty="0" smtClean="0">
                <a:solidFill>
                  <a:srgbClr val="000000"/>
                </a:solidFill>
                <a:latin typeface="Montserrat" pitchFamily="2" charset="0"/>
                <a:ea typeface="Open Sans"/>
                <a:cs typeface="Open Sans"/>
                <a:sym typeface="Open Sans"/>
              </a:rPr>
              <a:t>, </a:t>
            </a:r>
            <a:r>
              <a:rPr lang="pt-BR" sz="2800" dirty="0"/>
              <a:t>Ducilene Maria da </a:t>
            </a:r>
            <a:r>
              <a:rPr lang="pt-BR" sz="2800" dirty="0" smtClean="0"/>
              <a:t>Silva³</a:t>
            </a:r>
            <a:r>
              <a:rPr lang="en-US" sz="2800" b="1" dirty="0" smtClean="0">
                <a:solidFill>
                  <a:srgbClr val="000000"/>
                </a:solidFill>
                <a:latin typeface="Montserrat" pitchFamily="2" charset="0"/>
                <a:ea typeface="Open Sans"/>
                <a:cs typeface="Open Sans"/>
                <a:sym typeface="Open Sans"/>
              </a:rPr>
              <a:t>, </a:t>
            </a:r>
            <a:r>
              <a:rPr lang="pt-BR" sz="2800" dirty="0"/>
              <a:t>Jamile </a:t>
            </a:r>
            <a:r>
              <a:rPr lang="pt-BR" sz="2800" dirty="0" smtClean="0"/>
              <a:t>Pacheco Moraes</a:t>
            </a:r>
            <a:r>
              <a:rPr lang="en-US" sz="2800" b="1" dirty="0" smtClean="0">
                <a:solidFill>
                  <a:srgbClr val="000000"/>
                </a:solidFill>
                <a:latin typeface="Montserrat" pitchFamily="2" charset="0"/>
                <a:ea typeface="Open Sans"/>
                <a:cs typeface="Open Sans"/>
                <a:sym typeface="Open Sans"/>
              </a:rPr>
              <a:t> , </a:t>
            </a:r>
            <a:r>
              <a:rPr lang="pt-BR" sz="2800" dirty="0"/>
              <a:t>Pedro Fernandes de </a:t>
            </a:r>
            <a:r>
              <a:rPr lang="pt-BR" sz="2800" dirty="0" smtClean="0"/>
              <a:t>Araújo, </a:t>
            </a:r>
            <a:r>
              <a:rPr lang="pt-BR" sz="2800" dirty="0"/>
              <a:t>Jussara Elke L. da </a:t>
            </a:r>
            <a:r>
              <a:rPr lang="pt-BR" sz="2800" dirty="0" smtClean="0"/>
              <a:t>Silva, </a:t>
            </a:r>
            <a:r>
              <a:rPr lang="pt-BR" sz="2800" dirty="0"/>
              <a:t>Rafael Ferreira de </a:t>
            </a:r>
            <a:r>
              <a:rPr lang="pt-BR" sz="2800" dirty="0" smtClean="0"/>
              <a:t>França,</a:t>
            </a:r>
            <a:r>
              <a:rPr lang="pt-BR" sz="2800" dirty="0"/>
              <a:t> Solange Paulino Pereira Reis</a:t>
            </a:r>
          </a:p>
          <a:p>
            <a:pPr algn="ctr">
              <a:lnSpc>
                <a:spcPts val="5485"/>
              </a:lnSpc>
              <a:spcBef>
                <a:spcPct val="0"/>
              </a:spcBef>
            </a:pPr>
            <a:endParaRPr lang="pt-BR" sz="2800" dirty="0"/>
          </a:p>
          <a:p>
            <a:pPr algn="ctr">
              <a:lnSpc>
                <a:spcPts val="5485"/>
              </a:lnSpc>
              <a:spcBef>
                <a:spcPct val="0"/>
              </a:spcBef>
            </a:pPr>
            <a:endParaRPr lang="pt-BR" sz="2800" dirty="0"/>
          </a:p>
        </p:txBody>
      </p:sp>
      <p:sp>
        <p:nvSpPr>
          <p:cNvPr id="12" name="TextBox 57"/>
          <p:cNvSpPr txBox="1"/>
          <p:nvPr/>
        </p:nvSpPr>
        <p:spPr>
          <a:xfrm>
            <a:off x="1260302" y="7933197"/>
            <a:ext cx="21674408" cy="1308050"/>
          </a:xfrm>
          <a:prstGeom prst="rect">
            <a:avLst/>
          </a:prstGeom>
        </p:spPr>
        <p:txBody>
          <a:bodyPr wrap="square" lIns="0" tIns="0" rIns="0" bIns="0" rtlCol="0" anchor="t">
            <a:spAutoFit/>
          </a:bodyPr>
          <a:lstStyle/>
          <a:p>
            <a:pPr algn="ctr">
              <a:lnSpc>
                <a:spcPts val="5120"/>
              </a:lnSpc>
              <a:spcBef>
                <a:spcPct val="0"/>
              </a:spcBef>
            </a:pPr>
            <a:r>
              <a:rPr lang="en-US" sz="2400" dirty="0" smtClean="0">
                <a:solidFill>
                  <a:srgbClr val="000000"/>
                </a:solidFill>
                <a:latin typeface="Montserrat" pitchFamily="2" charset="0"/>
                <a:ea typeface="Open Sans"/>
                <a:cs typeface="Open Sans"/>
                <a:sym typeface="Open Sans"/>
              </a:rPr>
              <a:t>¹Secretaria de Saúde de Pernambuco (SES-PE), Recife, Pernambuco. ²Hospital Regional Belarmino Correia</a:t>
            </a:r>
            <a:r>
              <a:rPr lang="en-US" sz="2400" dirty="0">
                <a:solidFill>
                  <a:srgbClr val="000000"/>
                </a:solidFill>
                <a:latin typeface="Montserrat" pitchFamily="2" charset="0"/>
                <a:ea typeface="Open Sans"/>
                <a:cs typeface="Open Sans"/>
                <a:sym typeface="Open Sans"/>
              </a:rPr>
              <a:t> </a:t>
            </a:r>
            <a:r>
              <a:rPr lang="en-US" sz="2400" dirty="0" smtClean="0">
                <a:solidFill>
                  <a:srgbClr val="000000"/>
                </a:solidFill>
                <a:latin typeface="Montserrat" pitchFamily="2" charset="0"/>
                <a:ea typeface="Open Sans"/>
                <a:cs typeface="Open Sans"/>
                <a:sym typeface="Open Sans"/>
              </a:rPr>
              <a:t>(HRBC), Goiana</a:t>
            </a:r>
            <a:r>
              <a:rPr lang="en-US" sz="2400" dirty="0">
                <a:solidFill>
                  <a:srgbClr val="000000"/>
                </a:solidFill>
                <a:latin typeface="Montserrat" pitchFamily="2" charset="0"/>
                <a:ea typeface="Open Sans"/>
                <a:cs typeface="Open Sans"/>
                <a:sym typeface="Open Sans"/>
              </a:rPr>
              <a:t>, Pernambuco. </a:t>
            </a:r>
            <a:endParaRPr lang="en-US" sz="2400" dirty="0" smtClean="0">
              <a:solidFill>
                <a:srgbClr val="000000"/>
              </a:solidFill>
              <a:latin typeface="Montserrat" pitchFamily="2" charset="0"/>
              <a:ea typeface="Open Sans"/>
              <a:cs typeface="Open Sans"/>
              <a:sym typeface="Open Sans"/>
            </a:endParaRPr>
          </a:p>
          <a:p>
            <a:pPr algn="ctr">
              <a:lnSpc>
                <a:spcPts val="5120"/>
              </a:lnSpc>
              <a:spcBef>
                <a:spcPct val="0"/>
              </a:spcBef>
            </a:pPr>
            <a:r>
              <a:rPr lang="en-US" sz="2400" dirty="0" smtClean="0">
                <a:solidFill>
                  <a:srgbClr val="000000"/>
                </a:solidFill>
                <a:latin typeface="Montserrat" pitchFamily="2" charset="0"/>
                <a:ea typeface="Open Sans"/>
                <a:cs typeface="Open Sans"/>
                <a:sym typeface="Open Sans"/>
              </a:rPr>
              <a:t>*</a:t>
            </a:r>
            <a:r>
              <a:rPr lang="en-US" sz="2400" dirty="0">
                <a:solidFill>
                  <a:srgbClr val="000000"/>
                </a:solidFill>
                <a:latin typeface="Montserrat" pitchFamily="2" charset="0"/>
                <a:ea typeface="Open Sans"/>
                <a:cs typeface="Open Sans"/>
                <a:sym typeface="Open Sans"/>
              </a:rPr>
              <a:t>Autor correspondente: </a:t>
            </a:r>
            <a:r>
              <a:rPr lang="en-US" sz="2400" dirty="0" smtClean="0">
                <a:solidFill>
                  <a:srgbClr val="000000"/>
                </a:solidFill>
                <a:latin typeface="Montserrat" pitchFamily="2" charset="0"/>
                <a:ea typeface="Open Sans"/>
                <a:cs typeface="Open Sans"/>
                <a:sym typeface="Open Sans"/>
              </a:rPr>
              <a:t>juliarafaelly@gmail.com</a:t>
            </a:r>
            <a:endParaRPr lang="en-US" sz="2400" dirty="0">
              <a:solidFill>
                <a:srgbClr val="000000"/>
              </a:solidFill>
              <a:latin typeface="Montserrat" pitchFamily="2" charset="0"/>
              <a:ea typeface="Open Sans"/>
              <a:cs typeface="Open Sans"/>
              <a:sym typeface="Open Sans"/>
            </a:endParaRPr>
          </a:p>
        </p:txBody>
      </p:sp>
      <p:sp>
        <p:nvSpPr>
          <p:cNvPr id="15" name="Freeform 14"/>
          <p:cNvSpPr/>
          <p:nvPr/>
        </p:nvSpPr>
        <p:spPr>
          <a:xfrm>
            <a:off x="1080046" y="14028872"/>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16" name="TextBox 16"/>
          <p:cNvSpPr txBox="1"/>
          <p:nvPr/>
        </p:nvSpPr>
        <p:spPr>
          <a:xfrm>
            <a:off x="1107456" y="15548989"/>
            <a:ext cx="9649072" cy="5561010"/>
          </a:xfrm>
          <a:prstGeom prst="rect">
            <a:avLst/>
          </a:prstGeom>
        </p:spPr>
        <p:txBody>
          <a:bodyPr wrap="square" lIns="0" tIns="0" rIns="0" bIns="0" rtlCol="0" anchor="t">
            <a:spAutoFit/>
          </a:bodyPr>
          <a:lstStyle/>
          <a:p>
            <a:pPr algn="just">
              <a:lnSpc>
                <a:spcPts val="5485"/>
              </a:lnSpc>
            </a:pPr>
            <a:r>
              <a:rPr lang="pt-BR" sz="2800" dirty="0"/>
              <a:t>O ambulatório de DIU foi implantado no Hospital Regional Belarmino Correia em 23 de julho de 2024. Durante seu funcionamento, ocorreram duas turmas do Curso de Formação de Enfermeiros em Planejamento Familiar e Reprodutivo com ênfase na Inserção, Revisão e Retirada de DIU, iniciativa resultante da parceria entre a Escola de Saúde Pública de Pernambuco (ESPPE), a Secretaria Estadual de Saúde de Pernambuco (SES-PE) e o Conselho Regional de Enfermagem (COREN-PE).</a:t>
            </a:r>
            <a:endParaRPr dirty="0"/>
          </a:p>
        </p:txBody>
      </p:sp>
      <p:sp>
        <p:nvSpPr>
          <p:cNvPr id="17" name="TextBox 17"/>
          <p:cNvSpPr txBox="1"/>
          <p:nvPr/>
        </p:nvSpPr>
        <p:spPr>
          <a:xfrm>
            <a:off x="1116286" y="14127391"/>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DESCRIÇÃO DA EXPERIÊNCIA</a:t>
            </a:r>
          </a:p>
        </p:txBody>
      </p:sp>
      <p:sp>
        <p:nvSpPr>
          <p:cNvPr id="18" name="Freeform 14"/>
          <p:cNvSpPr/>
          <p:nvPr/>
        </p:nvSpPr>
        <p:spPr>
          <a:xfrm>
            <a:off x="965620" y="21827726"/>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19" name="TextBox 16"/>
          <p:cNvSpPr txBox="1"/>
          <p:nvPr/>
        </p:nvSpPr>
        <p:spPr>
          <a:xfrm>
            <a:off x="988510" y="23281479"/>
            <a:ext cx="9649072" cy="4855688"/>
          </a:xfrm>
          <a:prstGeom prst="rect">
            <a:avLst/>
          </a:prstGeom>
        </p:spPr>
        <p:txBody>
          <a:bodyPr wrap="square" lIns="0" tIns="0" rIns="0" bIns="0" rtlCol="0" anchor="t">
            <a:spAutoFit/>
          </a:bodyPr>
          <a:lstStyle/>
          <a:p>
            <a:pPr algn="just">
              <a:lnSpc>
                <a:spcPts val="5485"/>
              </a:lnSpc>
            </a:pPr>
            <a:r>
              <a:rPr lang="pt-BR" sz="2800" dirty="0"/>
              <a:t>A gravidez não planejada é um importante problema de saúde pública, tanto em países desenvolvidos quanto em desenvolvimento. O acesso ampliado aos métodos contraceptivos de longa duração contribui para reduzir seus impactos, como desfechos materno-fetais negativos, início tardio do pré-natal, continuidade do uso de tabaco, álcool ou outras drogas e maior incidência de aborto.</a:t>
            </a:r>
            <a:endParaRPr dirty="0"/>
          </a:p>
        </p:txBody>
      </p:sp>
      <p:sp>
        <p:nvSpPr>
          <p:cNvPr id="20" name="TextBox 17"/>
          <p:cNvSpPr txBox="1"/>
          <p:nvPr/>
        </p:nvSpPr>
        <p:spPr>
          <a:xfrm>
            <a:off x="908145" y="21985700"/>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APRENDIZADO E ANÁLISE CRÍTICA</a:t>
            </a:r>
          </a:p>
        </p:txBody>
      </p:sp>
      <p:sp>
        <p:nvSpPr>
          <p:cNvPr id="48" name="Freeform 14"/>
          <p:cNvSpPr/>
          <p:nvPr/>
        </p:nvSpPr>
        <p:spPr>
          <a:xfrm>
            <a:off x="12493550" y="9891331"/>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49" name="TextBox 16"/>
          <p:cNvSpPr txBox="1"/>
          <p:nvPr/>
        </p:nvSpPr>
        <p:spPr>
          <a:xfrm>
            <a:off x="12493551" y="11115468"/>
            <a:ext cx="9649072" cy="4206280"/>
          </a:xfrm>
          <a:prstGeom prst="rect">
            <a:avLst/>
          </a:prstGeom>
        </p:spPr>
        <p:txBody>
          <a:bodyPr wrap="square" lIns="0" tIns="0" rIns="0" bIns="0" rtlCol="0" anchor="t">
            <a:spAutoFit/>
          </a:bodyPr>
          <a:lstStyle/>
          <a:p>
            <a:pPr algn="just">
              <a:lnSpc>
                <a:spcPts val="5485"/>
              </a:lnSpc>
            </a:pPr>
            <a:r>
              <a:rPr lang="pt-BR" sz="2800" dirty="0"/>
              <a:t>Descrever a quantidade de inserções de DIU realizadas no Ambulatório, visando ampliar o acesso das mulheres a métodos contraceptivos eficazes e de longa duração, além de contribuir para o fortalecimento da autonomia e do planejamento reprodutivo na XII Regional de Saúde de Pernambuco.</a:t>
            </a:r>
            <a:endParaRPr lang="en-US" sz="2800" dirty="0">
              <a:solidFill>
                <a:srgbClr val="000000"/>
              </a:solidFill>
              <a:latin typeface="Montserrat" pitchFamily="2" charset="0"/>
              <a:ea typeface="Open Sans"/>
              <a:cs typeface="Open Sans"/>
              <a:sym typeface="Open Sans"/>
            </a:endParaRPr>
          </a:p>
          <a:p>
            <a:pPr algn="ctr">
              <a:lnSpc>
                <a:spcPts val="5335"/>
              </a:lnSpc>
            </a:pPr>
            <a:endParaRPr dirty="0"/>
          </a:p>
        </p:txBody>
      </p:sp>
      <p:sp>
        <p:nvSpPr>
          <p:cNvPr id="50" name="TextBox 17"/>
          <p:cNvSpPr txBox="1"/>
          <p:nvPr/>
        </p:nvSpPr>
        <p:spPr>
          <a:xfrm>
            <a:off x="12493550" y="9963340"/>
            <a:ext cx="9489290" cy="742319"/>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OBJETIVOS</a:t>
            </a:r>
          </a:p>
        </p:txBody>
      </p:sp>
      <p:sp>
        <p:nvSpPr>
          <p:cNvPr id="51" name="Freeform 14"/>
          <p:cNvSpPr/>
          <p:nvPr/>
        </p:nvSpPr>
        <p:spPr>
          <a:xfrm>
            <a:off x="12573081" y="15491961"/>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2" name="TextBox 16"/>
          <p:cNvSpPr txBox="1"/>
          <p:nvPr/>
        </p:nvSpPr>
        <p:spPr>
          <a:xfrm>
            <a:off x="12559537" y="16882015"/>
            <a:ext cx="9649072" cy="4937249"/>
          </a:xfrm>
          <a:prstGeom prst="rect">
            <a:avLst/>
          </a:prstGeom>
        </p:spPr>
        <p:txBody>
          <a:bodyPr wrap="square" lIns="0" tIns="0" rIns="0" bIns="0" rtlCol="0" anchor="t">
            <a:spAutoFit/>
          </a:bodyPr>
          <a:lstStyle/>
          <a:p>
            <a:pPr algn="just">
              <a:lnSpc>
                <a:spcPts val="5485"/>
              </a:lnSpc>
            </a:pPr>
            <a:r>
              <a:rPr lang="pt-BR" sz="2800" dirty="0"/>
              <a:t>Até outubro de 2025, foram realizadas 603 inserções de DIU, atendendo mulheres da XII GERES (Goiana, Condado, Itaquitinga, Macaparana, Aliança, Itambé, Timbaúba, Camutanga e Ferreiros), de outros municípios de Pernambuco e da Paraíba. Na primeira turma do curso foram inseridos 167 DIUs, com formação de 8 enfermeiros; na segunda turma foram inseridos 184 DIUs, com formação de 8 </a:t>
            </a:r>
            <a:r>
              <a:rPr lang="pt-BR" sz="2800" dirty="0" smtClean="0"/>
              <a:t>enfermeiros.</a:t>
            </a:r>
            <a:endParaRPr dirty="0"/>
          </a:p>
        </p:txBody>
      </p:sp>
      <p:sp>
        <p:nvSpPr>
          <p:cNvPr id="53" name="TextBox 17"/>
          <p:cNvSpPr txBox="1"/>
          <p:nvPr/>
        </p:nvSpPr>
        <p:spPr>
          <a:xfrm>
            <a:off x="12477785" y="15637120"/>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RESULTADOS</a:t>
            </a:r>
          </a:p>
        </p:txBody>
      </p:sp>
      <p:sp>
        <p:nvSpPr>
          <p:cNvPr id="54" name="Freeform 14"/>
          <p:cNvSpPr/>
          <p:nvPr/>
        </p:nvSpPr>
        <p:spPr>
          <a:xfrm>
            <a:off x="12595304" y="22694330"/>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5" name="TextBox 16"/>
          <p:cNvSpPr txBox="1"/>
          <p:nvPr/>
        </p:nvSpPr>
        <p:spPr>
          <a:xfrm>
            <a:off x="12595304" y="24087525"/>
            <a:ext cx="9649072" cy="3445046"/>
          </a:xfrm>
          <a:prstGeom prst="rect">
            <a:avLst/>
          </a:prstGeom>
        </p:spPr>
        <p:txBody>
          <a:bodyPr wrap="square" lIns="0" tIns="0" rIns="0" bIns="0" rtlCol="0" anchor="t">
            <a:spAutoFit/>
          </a:bodyPr>
          <a:lstStyle/>
          <a:p>
            <a:pPr algn="just">
              <a:lnSpc>
                <a:spcPts val="5485"/>
              </a:lnSpc>
            </a:pPr>
            <a:r>
              <a:rPr lang="pt-BR" sz="2800" dirty="0"/>
              <a:t>A implantação do Ambulatório de Inserção, Revisão e Retirada de DIU representa uma ação estratégica alinhada às políticas públicas de saúde, garantindo acesso equitativo a métodos de longa duração, fortalecendo os direitos sexuais e reprodutivos e contribuindo para a redução da gravidez não planejada.</a:t>
            </a:r>
            <a:endParaRPr dirty="0"/>
          </a:p>
        </p:txBody>
      </p:sp>
      <p:sp>
        <p:nvSpPr>
          <p:cNvPr id="56" name="TextBox 17"/>
          <p:cNvSpPr txBox="1"/>
          <p:nvPr/>
        </p:nvSpPr>
        <p:spPr>
          <a:xfrm>
            <a:off x="12459408" y="22747532"/>
            <a:ext cx="9849330" cy="820738"/>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CONCLUSÃO E/OU RECOMENDAÇÕES</a:t>
            </a:r>
          </a:p>
        </p:txBody>
      </p:sp>
      <p:sp>
        <p:nvSpPr>
          <p:cNvPr id="57" name="TextBox 58"/>
          <p:cNvSpPr txBox="1"/>
          <p:nvPr/>
        </p:nvSpPr>
        <p:spPr>
          <a:xfrm>
            <a:off x="4212630" y="28960665"/>
            <a:ext cx="14830893" cy="778350"/>
          </a:xfrm>
          <a:prstGeom prst="rect">
            <a:avLst/>
          </a:prstGeom>
        </p:spPr>
        <p:txBody>
          <a:bodyPr lIns="0" tIns="0" rIns="0" bIns="0" rtlCol="0" anchor="t">
            <a:spAutoFit/>
          </a:bodyPr>
          <a:lstStyle/>
          <a:p>
            <a:pPr algn="ctr">
              <a:lnSpc>
                <a:spcPts val="6400"/>
              </a:lnSpc>
            </a:pPr>
            <a:r>
              <a:rPr lang="en-US" sz="4570" b="1" dirty="0" smtClean="0">
                <a:solidFill>
                  <a:srgbClr val="000000"/>
                </a:solidFill>
                <a:latin typeface="Montserrat" pitchFamily="2" charset="0"/>
                <a:ea typeface="League Spartan"/>
                <a:cs typeface="League Spartan"/>
                <a:sym typeface="League Spartan"/>
              </a:rPr>
              <a:t>Referências</a:t>
            </a:r>
            <a:endParaRPr lang="en-US" sz="4570" b="1" dirty="0">
              <a:solidFill>
                <a:srgbClr val="000000"/>
              </a:solidFill>
              <a:latin typeface="Montserrat" pitchFamily="2" charset="0"/>
              <a:ea typeface="League Spartan"/>
              <a:cs typeface="League Spartan"/>
              <a:sym typeface="League Spartan"/>
            </a:endParaRPr>
          </a:p>
        </p:txBody>
      </p:sp>
      <p:sp>
        <p:nvSpPr>
          <p:cNvPr id="58" name="TextBox 59"/>
          <p:cNvSpPr txBox="1"/>
          <p:nvPr/>
        </p:nvSpPr>
        <p:spPr>
          <a:xfrm>
            <a:off x="1132289" y="31017485"/>
            <a:ext cx="9433048" cy="5765681"/>
          </a:xfrm>
          <a:prstGeom prst="rect">
            <a:avLst/>
          </a:prstGeom>
        </p:spPr>
        <p:txBody>
          <a:bodyPr wrap="square" lIns="0" tIns="0" rIns="0" bIns="0" rtlCol="0" anchor="t">
            <a:spAutoFit/>
          </a:bodyPr>
          <a:lstStyle/>
          <a:p>
            <a:pPr algn="just">
              <a:lnSpc>
                <a:spcPts val="4025"/>
              </a:lnSpc>
              <a:spcBef>
                <a:spcPct val="0"/>
              </a:spcBef>
            </a:pPr>
            <a:endParaRPr sz="2400" dirty="0">
              <a:latin typeface="Montserrat" pitchFamily="2" charset="0"/>
            </a:endParaRPr>
          </a:p>
          <a:p>
            <a:pPr algn="just">
              <a:lnSpc>
                <a:spcPct val="150000"/>
              </a:lnSpc>
            </a:pPr>
            <a:r>
              <a:rPr lang="pt-BR" sz="2400" dirty="0"/>
              <a:t>FEBRASGO. Federação Brasileira das Associações de Ginecologia e Obstetrícia. </a:t>
            </a:r>
            <a:r>
              <a:rPr lang="pt-BR" sz="2400" i="1" dirty="0"/>
              <a:t>Manual de Orientação da FEBRASGO: Anticoncepção – Dispositivo intrauterino (DIU).</a:t>
            </a:r>
            <a:r>
              <a:rPr lang="pt-BR" sz="2400" dirty="0"/>
              <a:t> São Paulo: FEBRASGO, 2022.</a:t>
            </a:r>
          </a:p>
          <a:p>
            <a:pPr algn="just">
              <a:lnSpc>
                <a:spcPts val="4025"/>
              </a:lnSpc>
              <a:spcBef>
                <a:spcPct val="0"/>
              </a:spcBef>
            </a:pPr>
            <a:endParaRPr sz="2400" dirty="0" smtClean="0">
              <a:latin typeface="Montserrat" pitchFamily="2" charset="0"/>
            </a:endParaRPr>
          </a:p>
          <a:p>
            <a:pPr algn="just">
              <a:lnSpc>
                <a:spcPts val="4025"/>
              </a:lnSpc>
              <a:spcBef>
                <a:spcPct val="0"/>
              </a:spcBef>
            </a:pPr>
            <a:r>
              <a:rPr lang="pt-BR" sz="2400" dirty="0" smtClean="0"/>
              <a:t>BRASIL. Ministério da Saúde. </a:t>
            </a:r>
            <a:r>
              <a:rPr lang="pt-BR" sz="2400" i="1" dirty="0" smtClean="0"/>
              <a:t>Nota Técnica nº 31/2023/</a:t>
            </a:r>
            <a:r>
              <a:rPr lang="pt-BR" sz="2400" i="1" dirty="0" err="1" smtClean="0"/>
              <a:t>CoSMu</a:t>
            </a:r>
            <a:r>
              <a:rPr lang="pt-BR" sz="2400" i="1" dirty="0" smtClean="0"/>
              <a:t>-CGACI/DGCI/SAPS-MS: Inserção e retirada do DIU por profissionais capacitados.</a:t>
            </a:r>
            <a:r>
              <a:rPr lang="pt-BR" sz="2400" dirty="0" smtClean="0"/>
              <a:t> Brasília: Ministério da Saúde, 2023. Disponível em: </a:t>
            </a:r>
            <a:r>
              <a:rPr lang="pt-BR" sz="2400" dirty="0" smtClean="0">
                <a:hlinkClick r:id="rId2"/>
              </a:rPr>
              <a:t>https://www.gov.br/saude/pt-br/centrais-de-conteudo/publicacoes/notas-tecnicas/2023/nota-tecnica-no-31-2023-cosmu-cgaci-dgci-saps-ms</a:t>
            </a:r>
            <a:r>
              <a:rPr lang="pt-BR" sz="2400" dirty="0" smtClean="0"/>
              <a:t>. Acesso em: 1 out. 2025.</a:t>
            </a:r>
            <a:endParaRPr lang="en-US" sz="2400" dirty="0">
              <a:solidFill>
                <a:srgbClr val="000000"/>
              </a:solidFill>
              <a:latin typeface="Open Sans"/>
              <a:ea typeface="Open Sans"/>
              <a:cs typeface="Open Sans"/>
              <a:sym typeface="Open Sans"/>
            </a:endParaRPr>
          </a:p>
        </p:txBody>
      </p:sp>
      <p:sp>
        <p:nvSpPr>
          <p:cNvPr id="59" name="TextBox 60"/>
          <p:cNvSpPr txBox="1"/>
          <p:nvPr/>
        </p:nvSpPr>
        <p:spPr>
          <a:xfrm>
            <a:off x="12377655" y="31365959"/>
            <a:ext cx="9721080" cy="4103688"/>
          </a:xfrm>
          <a:prstGeom prst="rect">
            <a:avLst/>
          </a:prstGeom>
        </p:spPr>
        <p:txBody>
          <a:bodyPr wrap="square" lIns="0" tIns="0" rIns="0" bIns="0" rtlCol="0" anchor="t">
            <a:spAutoFit/>
          </a:bodyPr>
          <a:lstStyle/>
          <a:p>
            <a:pPr algn="just">
              <a:lnSpc>
                <a:spcPts val="4025"/>
              </a:lnSpc>
              <a:spcBef>
                <a:spcPct val="0"/>
              </a:spcBef>
            </a:pPr>
            <a:r>
              <a:rPr lang="pt-BR" sz="2400" dirty="0" smtClean="0"/>
              <a:t>BRASIL</a:t>
            </a:r>
            <a:r>
              <a:rPr lang="pt-BR" sz="2400" dirty="0"/>
              <a:t>. Ministério da Saúde. </a:t>
            </a:r>
            <a:r>
              <a:rPr lang="pt-BR" sz="2400" i="1" dirty="0"/>
              <a:t>Ministério da Saúde recomenda colocação do DIU por enfermeiros no SUS.</a:t>
            </a:r>
            <a:r>
              <a:rPr lang="pt-BR" sz="2400" dirty="0"/>
              <a:t> Brasília: Ministério da Saúde, jun. 2023. Disponível em: </a:t>
            </a:r>
            <a:r>
              <a:rPr lang="pt-BR" sz="2400" dirty="0">
                <a:hlinkClick r:id="rId3"/>
              </a:rPr>
              <a:t>https://www.gov.br/saude/pt-br/assuntos/noticias/2023/junho/ministerio-da-saude-recomenda-colocacao-do-diu-por-enfermeiros-no-sus</a:t>
            </a:r>
            <a:r>
              <a:rPr lang="pt-BR" sz="2400" dirty="0"/>
              <a:t>. Acesso em: </a:t>
            </a:r>
            <a:r>
              <a:rPr lang="pt-BR" sz="2400" dirty="0" smtClean="0"/>
              <a:t>1 out. </a:t>
            </a:r>
            <a:r>
              <a:rPr lang="pt-BR" sz="2400" dirty="0"/>
              <a:t>2025</a:t>
            </a:r>
            <a:r>
              <a:rPr lang="pt-BR" sz="2400" dirty="0" smtClean="0"/>
              <a:t>.</a:t>
            </a:r>
          </a:p>
          <a:p>
            <a:pPr algn="just">
              <a:lnSpc>
                <a:spcPts val="4025"/>
              </a:lnSpc>
              <a:spcBef>
                <a:spcPct val="0"/>
              </a:spcBef>
            </a:pPr>
            <a:endParaRPr lang="pt-BR" sz="2400" dirty="0">
              <a:latin typeface="Montserrat" pitchFamily="2" charset="0"/>
            </a:endParaRPr>
          </a:p>
          <a:p>
            <a:pPr algn="just">
              <a:lnSpc>
                <a:spcPts val="4025"/>
              </a:lnSpc>
              <a:spcBef>
                <a:spcPct val="0"/>
              </a:spcBef>
            </a:pPr>
            <a:r>
              <a:rPr lang="pt-BR" sz="2400" dirty="0"/>
              <a:t>FEBRASGO. </a:t>
            </a:r>
            <a:r>
              <a:rPr lang="pt-BR" sz="2400" i="1" dirty="0"/>
              <a:t>Métodos anticoncepcionais reversíveis de longa duração. Protocolos FEBRASGO, nº 64.</a:t>
            </a:r>
            <a:r>
              <a:rPr lang="pt-BR" sz="2400" dirty="0"/>
              <a:t> São Paulo: FEBRASGO, 2021.</a:t>
            </a:r>
            <a:endParaRPr sz="2400" dirty="0">
              <a:latin typeface="Montserrat" pitchFamily="2" charset="0"/>
            </a:endParaRPr>
          </a:p>
        </p:txBody>
      </p:sp>
    </p:spTree>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579</Words>
  <Application>Microsoft Office PowerPoint</Application>
  <PresentationFormat>Personalizar</PresentationFormat>
  <Paragraphs>24</Paragraphs>
  <Slides>1</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vt:i4>
      </vt:variant>
    </vt:vector>
  </HeadingPairs>
  <TitlesOfParts>
    <vt:vector size="7" baseType="lpstr">
      <vt:lpstr>Arial</vt:lpstr>
      <vt:lpstr>Calibri</vt:lpstr>
      <vt:lpstr>League Spartan</vt:lpstr>
      <vt:lpstr>Montserrat</vt:lpstr>
      <vt:lpstr>Open Sans</vt:lpstr>
      <vt:lpstr>Tema do Office</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rao656402</dc:creator>
  <cp:lastModifiedBy>PMG</cp:lastModifiedBy>
  <cp:revision>16</cp:revision>
  <dcterms:created xsi:type="dcterms:W3CDTF">2025-09-30T13:28:00Z</dcterms:created>
  <dcterms:modified xsi:type="dcterms:W3CDTF">2025-11-10T00:13:38Z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FE7FB16CD9B34361AC1B10A5482BF857_13</vt:lpwstr>
  </property>
  <property fmtid="{D5CDD505-2E9C-101B-9397-08002B2CF9AE}" pid="3" name="KSOProductBuildVer">
    <vt:lpwstr>1046-12.2.0.23155</vt:lpwstr>
  </property>
</Properties>
</file>