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438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F2164-B629-47E6-ADA7-6D4A96863A2C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1143000"/>
            <a:ext cx="179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5B458-45DB-47B5-81F2-B61A050EB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016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5B458-45DB-47B5-81F2-B61A050EB9D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876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792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Garantir a continuidade do cuidado reduzindo a mortalidade fetal e infantil, com o fortalecimento e integração da APS e V.E. no município de Paudalho.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612229" y="4745945"/>
            <a:ext cx="22178465" cy="1742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Integração da Atenção Primária à Saúde (APS) e Vigilância Epidemiológica (VE): Redução da Mortalidade fetal e Infantil no município de Paudalho</a:t>
            </a:r>
            <a:endParaRPr lang="en-US" sz="40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971796" y="6895397"/>
            <a:ext cx="20703450" cy="1477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Amanda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Karollyne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Gomes de Lira Sousa, Alana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Lais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Cavalcante Gomes Barros,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Dinally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Gizelle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Tavares de Andrade Melo,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Janaina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Larissa Santana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Andrade,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Olívia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Carvalho Modesto.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486317" y="8564059"/>
            <a:ext cx="21674408" cy="566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liraamandaenf@gmail.com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971796" y="1353038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7" name="TextBox 17"/>
          <p:cNvSpPr txBox="1"/>
          <p:nvPr/>
        </p:nvSpPr>
        <p:spPr>
          <a:xfrm>
            <a:off x="562910" y="1358803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830828" y="235473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19" name="TextBox 16"/>
          <p:cNvSpPr txBox="1"/>
          <p:nvPr/>
        </p:nvSpPr>
        <p:spPr>
          <a:xfrm>
            <a:off x="975188" y="25173269"/>
            <a:ext cx="9512125" cy="577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Através da integração da APS e VE, observa-se a sustentabilidade e a qualidade dos serviços de saúde, a partir do investimento em recursos humanos e materiais, com melhoria na comunicação entre os profissionais, estabelecendo mecanismos de avaliação e monitoramento, com articulação entre as coordenações, reuniões colegiadas, fortalecendo vínculo e melhoria contínua dos serviços de saúde.</a:t>
            </a:r>
          </a:p>
          <a:p>
            <a:pPr algn="just">
              <a:lnSpc>
                <a:spcPts val="5337"/>
              </a:lnSpc>
            </a:pPr>
            <a:endParaRPr sz="2800" dirty="0"/>
          </a:p>
        </p:txBody>
      </p:sp>
      <p:sp>
        <p:nvSpPr>
          <p:cNvPr id="20" name="TextBox 17"/>
          <p:cNvSpPr txBox="1"/>
          <p:nvPr/>
        </p:nvSpPr>
        <p:spPr>
          <a:xfrm>
            <a:off x="788252" y="2360229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0913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2751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Fortalecer a integração entre APS e VE e reduzir mortalidade fetal e infantil.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1688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277526" y="1355405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205500" y="15253306"/>
            <a:ext cx="9649072" cy="7041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itchFamily="2" charset="0"/>
                <a:ea typeface="Open Sans"/>
                <a:cs typeface="Open Sans"/>
                <a:sym typeface="Open Sans"/>
              </a:rPr>
              <a:t>O fortalecimento da integração da APS e a VE promove o cuidado integral e eficiente, atendendo às necessidades do binômio mãe e feto. Isso se traduz em redução da mortalidade fetal e infantil, graças ao diagnóstico, acompanhamento e tratamento em tempo oportuno. Além disso, essa integração contribui para a redução da morbimortalidade, por meio de ações eficazes que promovem a saúde e o bem-estar. Portanto, essa integração é essencial para garantir uma atenção de qualidade e promover saúde.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1825916" y="1361688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47364" y="2351166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356795" y="24746202"/>
            <a:ext cx="9649072" cy="5748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integração da APS e VE no município de Paudalho tem apresentado resultados significativos, incluindo, melhoria a saúde da população com o fim das barreiras assistenciais e acesso facilitado a exames diagnósticos, permitindo intervenções mais precoces e eficazes. Esses resultados demonstram o potencial da integração dos serviços para melhorar a saúde da população e redução dos índices de mortalidade fetal e infantil.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277526" y="23631752"/>
            <a:ext cx="9849330" cy="747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5ED49E9-C7AE-4988-83C5-30A874528B80}"/>
              </a:ext>
            </a:extLst>
          </p:cNvPr>
          <p:cNvSpPr txBox="1"/>
          <p:nvPr/>
        </p:nvSpPr>
        <p:spPr>
          <a:xfrm>
            <a:off x="942481" y="15084845"/>
            <a:ext cx="9577538" cy="7775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A APS e a Vigilância em Saúde (VS) desempenham papel estratégico na organização das RAS. A integração dessas ações é um desafio promissor para o SUS. Em Paudalho, essa integração vem sendo fortalecida por meio de oficinas que qualificam os profissionais da APS e VE, promovendo ações de promoção à saúde e prevenção de doenças, com rastreamento, notificação, monitoramento e execução de ações baseadas em evidências. Isso tem refletido positivamente na redução da mortalidade fetal e infantil.</a:t>
            </a:r>
            <a:endParaRPr lang="pt-BR" sz="2800" dirty="0">
              <a:effectLst/>
              <a:latin typeface="Montserrat" panose="000005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DF78FAE-3EF4-47E9-9696-DB53334064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4" b="12629"/>
          <a:stretch/>
        </p:blipFill>
        <p:spPr>
          <a:xfrm>
            <a:off x="12413288" y="31180062"/>
            <a:ext cx="9592579" cy="6175237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4E25320-DED5-42F4-B9C7-C6940A2B33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83" b="9900"/>
          <a:stretch/>
        </p:blipFill>
        <p:spPr>
          <a:xfrm>
            <a:off x="1066460" y="31180062"/>
            <a:ext cx="9571122" cy="61923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432</Words>
  <Application>Microsoft Office PowerPoint</Application>
  <PresentationFormat>Personalizar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ATENÇÃO BASICA</cp:lastModifiedBy>
  <cp:revision>18</cp:revision>
  <dcterms:created xsi:type="dcterms:W3CDTF">2025-09-30T13:28:19Z</dcterms:created>
  <dcterms:modified xsi:type="dcterms:W3CDTF">2025-11-04T12:54:53Z</dcterms:modified>
</cp:coreProperties>
</file>