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3402925" cy="40325675"/>
  <p:notesSz cx="6858000" cy="9144000"/>
  <p:defaultTextStyle>
    <a:defPPr>
      <a:defRPr lang="pt-BR"/>
    </a:defPPr>
    <a:lvl1pPr marL="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54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72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27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45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54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72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26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21" d="100"/>
          <a:sy n="21" d="100"/>
        </p:scale>
        <p:origin x="3848" y="192"/>
      </p:cViewPr>
      <p:guideLst>
        <p:guide orient="horz" pos="12701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54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72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27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45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545" indent="0">
              <a:buNone/>
              <a:defRPr sz="11200"/>
            </a:lvl2pPr>
            <a:lvl3pPr marL="3641725" indent="0">
              <a:buNone/>
              <a:defRPr sz="9600"/>
            </a:lvl3pPr>
            <a:lvl4pPr marL="5462270" indent="0">
              <a:buNone/>
              <a:defRPr sz="8000"/>
            </a:lvl4pPr>
            <a:lvl5pPr marL="7283450" indent="0">
              <a:buNone/>
              <a:defRPr sz="8000"/>
            </a:lvl5pPr>
            <a:lvl6pPr marL="9103995" indent="0">
              <a:buNone/>
              <a:defRPr sz="8000"/>
            </a:lvl6pPr>
            <a:lvl7pPr marL="10924540" indent="0">
              <a:buNone/>
              <a:defRPr sz="8000"/>
            </a:lvl7pPr>
            <a:lvl8pPr marL="12745720" indent="0">
              <a:buNone/>
              <a:defRPr sz="8000"/>
            </a:lvl8pPr>
            <a:lvl9pPr marL="14566265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2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725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885" indent="-1365885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9100" indent="-113792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231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86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40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58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3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631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85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54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72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27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45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54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72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26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917169" y="1130587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2538075" y="12529820"/>
            <a:ext cx="9461500" cy="4721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Aprimorar a qualidade do cuidado ao paciente com AVC agudo pela an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lise sistem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tica de indicadores da plataforma Res-Q, visando reduzir tempos cr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ticos, ampliar a taxa de tromb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lises e padronizar a assist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ncia multiprofissional, alinhados às metas da Organiza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o Mundial do AVC(WSO) e Rede Brasil AVC</a:t>
            </a:r>
            <a:endParaRPr lang="en-US" altLang="pt-BR" sz="28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620520" y="11322685"/>
            <a:ext cx="7959090" cy="82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  <a:endParaRPr lang="en-US" sz="4000" dirty="0">
              <a:solidFill>
                <a:srgbClr val="FFFFFF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1203960" y="4388485"/>
            <a:ext cx="20938490" cy="206756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pt-BR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Aplica</a:t>
            </a:r>
            <a:r>
              <a:rPr lang="en-US" altLang="en-US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ç</a:t>
            </a:r>
            <a:r>
              <a:rPr lang="en-US" altLang="en-US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ã</a:t>
            </a:r>
            <a:r>
              <a:rPr lang="en-US" altLang="pt-BR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o de Indicadores de Qualidade na Unidade de AVC do Hospital da Restaura</a:t>
            </a:r>
            <a:r>
              <a:rPr lang="en-US" altLang="en-US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ç</a:t>
            </a:r>
            <a:r>
              <a:rPr lang="en-US" altLang="en-US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ã</a:t>
            </a:r>
            <a:r>
              <a:rPr lang="en-US" altLang="pt-BR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o</a:t>
            </a:r>
            <a:endParaRPr lang="en-US" altLang="pt-BR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9510"/>
              </a:lnSpc>
            </a:pPr>
            <a:endParaRPr lang="en-US" altLang="pt-BR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737870" y="6854190"/>
            <a:ext cx="21386800" cy="182181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92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Noelle Ventura Jord</a:t>
            </a:r>
            <a:r>
              <a:rPr lang="en-US" alt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</a:t>
            </a:r>
            <a:r>
              <a:rPr lang="en-US" alt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*, Ana Dolores Firmino dos Santos Nascimento</a:t>
            </a:r>
            <a:r>
              <a:rPr lang="en-US" altLang="pt-BR" sz="28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</a:t>
            </a:r>
            <a:r>
              <a:rPr lang="en-US" alt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²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Amanda Maritsa de Magalh</a:t>
            </a:r>
            <a:r>
              <a:rPr lang="en-US" alt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 Oliveira</a:t>
            </a:r>
            <a:r>
              <a:rPr lang="en-US" altLang="pt-BR" sz="28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Andressa Ohana Reis Bandeira</a:t>
            </a:r>
            <a:r>
              <a:rPr lang="en-US" altLang="pt-BR" sz="28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Crisciana Maria Gon</a:t>
            </a:r>
            <a:r>
              <a:rPr lang="en-US" alt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ç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alves Naz</a:t>
            </a:r>
            <a:r>
              <a:rPr lang="en-US" alt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rio Borges</a:t>
            </a:r>
            <a:r>
              <a:rPr lang="en-US" altLang="pt-BR" sz="28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Deise Mayara Lima Martins</a:t>
            </a:r>
            <a:r>
              <a:rPr lang="en-US" altLang="pt-BR" sz="28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3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Mônica de Assis Carvalho</a:t>
            </a:r>
            <a:r>
              <a:rPr lang="en-US" altLang="pt-BR" sz="28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</a:t>
            </a:r>
            <a:r>
              <a:rPr lang="en-US" alt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Viviane Xavier Barbosa Marques</a:t>
            </a:r>
            <a:r>
              <a:rPr lang="en-US" altLang="pt-BR" sz="28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</a:t>
            </a:r>
            <a:endParaRPr lang="en-US" altLang="pt-BR" sz="28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485"/>
              </a:lnSpc>
              <a:spcBef>
                <a:spcPct val="0"/>
              </a:spcBef>
            </a:pPr>
            <a:endParaRPr lang="en-US" altLang="pt-BR" sz="28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2844800" y="9073515"/>
            <a:ext cx="17006570" cy="190309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Hospital da Restaura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çã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- Gov Paulo Guerra, Recife, Pernambuco. 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²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Secretaria de Sa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de Pernambuco (SES-PE), Recife, Pernambuco.</a:t>
            </a:r>
            <a:r>
              <a:rPr lang="en-US" altLang="pt-BR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3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Hospital Eduardo Campos, Serra Talhada, Pernambuco.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*Autor correspondente: noellejordao@outlook.com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29013" y="1590355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868045" y="16881475"/>
            <a:ext cx="9577070" cy="67437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A unidade passou a registrar dados cl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nicos e assistenciais na plataforma Res-Q, que permitiram o acompanhamento de indicadores-chave como tempo porta-agulha, avalia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o de disfagia, NIHSS (National Institutes of Health Stroke Scale) e desfecho funcional (mRS) na alta. Os dados e resultados do “dashboard” foram discutidos periodicamente com a equipe multiprofissional, orientando ajustes de fluxos, capacita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o e a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çõ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es de melhorias nos disversos setores do hospital.</a:t>
            </a:r>
            <a:endParaRPr lang="en-US" altLang="pt-BR" sz="2800" i="1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32865" y="16019145"/>
            <a:ext cx="8438515" cy="82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  <a:endParaRPr lang="en-US" sz="4000" dirty="0">
              <a:solidFill>
                <a:srgbClr val="FFFFFF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8" name="Freeform 14"/>
          <p:cNvSpPr/>
          <p:nvPr/>
        </p:nvSpPr>
        <p:spPr>
          <a:xfrm>
            <a:off x="868045" y="23840440"/>
            <a:ext cx="973709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757006" y="24915623"/>
            <a:ext cx="9649072" cy="5170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A implementa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o da plataforma Res-Q, refor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ou o valor do monitoramento cont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nuo de dados como instrumento de gest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o e educa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o permanente. A an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lise dos indicadores permitiu identificar gargalos assistenciais e estimular pr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ticas baseadas em evid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ncias, consolidando uma cultura de qualidade, seguran</a:t>
            </a:r>
            <a:r>
              <a:rPr lang="en-US" altLang="en-US" sz="2800" i="1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pt-BR" sz="2800" i="1" dirty="0">
                <a:latin typeface="Montserrat" pitchFamily="2" charset="0"/>
                <a:cs typeface="Montserrat" pitchFamily="2" charset="0"/>
              </a:rPr>
              <a:t>a e responsabilidade compartilhada entre as equipes.</a:t>
            </a:r>
            <a:endParaRPr lang="en-US" altLang="pt-BR" sz="2800" i="1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684530" y="23907115"/>
            <a:ext cx="9873615" cy="98425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Freeform 14"/>
          <p:cNvSpPr/>
          <p:nvPr/>
        </p:nvSpPr>
        <p:spPr>
          <a:xfrm>
            <a:off x="12421795" y="1128071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916940" y="12529820"/>
            <a:ext cx="9648825" cy="269811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Monitoramento de indicadores de qualidade na Unidade de AVC do Hospital da Restaura</a:t>
            </a:r>
            <a:r>
              <a:rPr lang="en-US" alt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ç</a:t>
            </a:r>
            <a:r>
              <a:rPr lang="en-US" altLang="en-US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o, a partir da plataforma Res-Q (Registry of Stroke Care Quality)</a:t>
            </a:r>
            <a:endParaRPr lang="en-US" altLang="pt-BR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5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4366240" y="11377930"/>
            <a:ext cx="5119370" cy="82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  <a:endParaRPr lang="en-US" sz="4000" dirty="0">
              <a:solidFill>
                <a:srgbClr val="FFFFFF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1" name="Freeform 14"/>
          <p:cNvSpPr/>
          <p:nvPr/>
        </p:nvSpPr>
        <p:spPr>
          <a:xfrm>
            <a:off x="12475845" y="17426305"/>
            <a:ext cx="9650095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421905" y="18723046"/>
            <a:ext cx="9649072" cy="6463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Houve maior integra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o da equipe, rapidez no atendimento, com a agilidade na realiza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o de exames, de notifica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o imediata e educa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o permanente dos profissionais, refletindo o fortalecimento da cultura de qualidade e seguran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a do paciente. Com impacto direto na redu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o do tempo porta-agulha, aumento do n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ú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mero de tromb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lises realizadas e acompanhamento multiprofissional di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rio, reduzindo complica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çõ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es do AVC a curto e longo prazo.</a:t>
            </a:r>
            <a:endParaRPr lang="en-US" altLang="pt-BR" sz="28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4366240" y="17537430"/>
            <a:ext cx="5339715" cy="82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Freeform 14"/>
          <p:cNvSpPr/>
          <p:nvPr/>
        </p:nvSpPr>
        <p:spPr>
          <a:xfrm>
            <a:off x="12493625" y="25779730"/>
            <a:ext cx="9708515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75845" y="27200225"/>
            <a:ext cx="9648825" cy="636778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A experi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ncia do Hospital da Restaura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o evidencia que a aplica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o sistem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tica de indicadores de qualidade, aliados à an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lise cont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nua via plataforma Res-Q, promove avan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os significativos na assist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ncia ao paciente com AVC agudo. O uso de dados objetivos e compar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veis favoreceu decis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õ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es baseadas em evid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ncias, engajamento multiprofissional e melhoria de resultados cl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nicos, consolidando a Unidade como refer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ncia estadual em cuidados neurol</a:t>
            </a:r>
            <a:r>
              <a:rPr lang="en-US" altLang="en-US" sz="28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2800" dirty="0">
                <a:latin typeface="Montserrat" pitchFamily="2" charset="0"/>
                <a:cs typeface="Montserrat" pitchFamily="2" charset="0"/>
              </a:rPr>
              <a:t>gicos.</a:t>
            </a:r>
            <a:endParaRPr lang="en-US" altLang="pt-BR" sz="2800" dirty="0">
              <a:latin typeface="Montserrat" pitchFamily="2" charset="0"/>
              <a:cs typeface="Montserrat" pitchFamily="2" charset="0"/>
            </a:endParaRPr>
          </a:p>
          <a:p>
            <a:pPr algn="just">
              <a:lnSpc>
                <a:spcPct val="150000"/>
              </a:lnSpc>
            </a:pPr>
            <a:endParaRPr lang="en-US" altLang="pt-BR" sz="2800" dirty="0">
              <a:latin typeface="Montserrat" pitchFamily="2" charset="0"/>
              <a:cs typeface="Montserrat" pitchFamily="2" charset="0"/>
            </a:endParaRPr>
          </a:p>
          <a:p>
            <a:pPr algn="ctr">
              <a:lnSpc>
                <a:spcPts val="5335"/>
              </a:lnSpc>
            </a:pPr>
            <a:endParaRPr lang="en-US" altLang="pt-BR" sz="28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421870" y="25851485"/>
            <a:ext cx="9992360" cy="85026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6400"/>
              </a:lnSpc>
            </a:pPr>
            <a:r>
              <a:rPr lang="en-US" sz="3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 lang="en-US" sz="3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TextBox 58"/>
          <p:cNvSpPr txBox="1"/>
          <p:nvPr/>
        </p:nvSpPr>
        <p:spPr>
          <a:xfrm>
            <a:off x="868045" y="30027880"/>
            <a:ext cx="9690100" cy="82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0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0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829310" y="31179770"/>
            <a:ext cx="9432925" cy="622236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WORLD STROKE ORGANIZATION. About WSO. Geneva: WSO, [s.d.]. Dispon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í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vel em: https://www.world-stroke.org/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Montserrat" pitchFamily="2" charset="0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. Acesso em: 04 nov. 2025.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Montserrat" pitchFamily="2" charset="0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Montserrat" pitchFamily="2" charset="0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NATIONAL INSTITUTE OF NEUROLOGICAL DISORDERS AND STROKE. NIH Stroke Scale. Bethesda: National Institutes of Health, 2003. Dispon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í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vel em: https://www.stroke.nih.gov/resources/scale.htm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Montserrat" pitchFamily="2" charset="0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Montserrat" pitchFamily="2" charset="0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RANKIN, J. Cerebral vascular accidents in patients over the age of 60: II. Prognosis. Scottish Medical Journal, Edinburgh, v. 2, n. 5, p. 200–215, 1957.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Montserrat" pitchFamily="2" charset="0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Montserrat" pitchFamily="2" charset="0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REDE BRASIL AVC. Quem somos. [S.l.], [2008– ]. Dispon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í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vel em: https://avc.org.br/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Montserrat" pitchFamily="2" charset="0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Montserrat" pitchFamily="2" charset="0"/>
                <a:sym typeface="Open Sans"/>
              </a:rPr>
              <a:t>. Acesso em: 4 nov. 2025.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Montserrat" pitchFamily="2" charset="0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3439</Words>
  <Application>WPS Presentation</Application>
  <PresentationFormat>Personalizar</PresentationFormat>
  <Paragraphs>49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Montserrat</vt:lpstr>
      <vt:lpstr>Segoe Print</vt:lpstr>
      <vt:lpstr>Open Sans</vt:lpstr>
      <vt:lpstr>League Spartan</vt:lpstr>
      <vt:lpstr>Calibri</vt:lpstr>
      <vt:lpstr>Microsoft YaHei</vt:lpstr>
      <vt:lpstr>Arial Unicode MS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Miriam ferreira Miri</cp:lastModifiedBy>
  <cp:revision>15</cp:revision>
  <dcterms:created xsi:type="dcterms:W3CDTF">2025-09-30T13:28:00Z</dcterms:created>
  <dcterms:modified xsi:type="dcterms:W3CDTF">2025-11-04T21:19:56Z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EDE8C84F68BC4F71B7E4E7D739846F89_13</vt:lpwstr>
  </property>
  <property fmtid="{D5CDD505-2E9C-101B-9397-08002B2CF9AE}" pid="3" name="KSOProductBuildVer">
    <vt:lpwstr>1046-12.2.0.22549</vt:lpwstr>
  </property>
</Properties>
</file>