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40" d="100"/>
          <a:sy n="40" d="100"/>
        </p:scale>
        <p:origin x="-480" y="1650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05/11/2025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05/11/2025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05/11/2025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05/11/2025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05/11/2025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05/11/2025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05/11/2025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05/11/2025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05/11/2025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05/11/2025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05/11/2025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05/11/2025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98656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060045" y="11089829"/>
            <a:ext cx="9649072" cy="35009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/>
              <a:t>A identificação e correção, por meio de planilhas de acompanhamento de inconformidades nas prescrições em relação aos protocolos clínicos.</a:t>
            </a:r>
          </a:p>
          <a:p>
            <a:pPr algn="just">
              <a:lnSpc>
                <a:spcPts val="5486"/>
              </a:lnSpc>
            </a:pP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9937701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2844478" y="4388356"/>
            <a:ext cx="17754921" cy="35266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pt-BR" sz="5000" b="1" dirty="0" smtClean="0"/>
              <a:t>CUIDADO FARMACÊUTICO NA ANÁLISE DE PRESCRIÇÕES CONFORME OS PROTOCOLOS DO MINISTÉRIO DA SAÚDE NO COMPONENTE ESTRATÉGICO</a:t>
            </a:r>
            <a:endParaRPr lang="pt-BR" sz="5000" dirty="0" smtClean="0"/>
          </a:p>
          <a:p>
            <a:pPr algn="ctr">
              <a:lnSpc>
                <a:spcPts val="9509"/>
              </a:lnSpc>
            </a:pPr>
            <a:endParaRPr lang="en-US" sz="5400" b="1" dirty="0">
              <a:solidFill>
                <a:srgbClr val="0089CD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7092950" y="6835045"/>
            <a:ext cx="8772358" cy="1410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3918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Deise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Gomes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Geane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Ferreira,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Macioneide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Maria, Simone Gomes</a:t>
            </a:r>
            <a:endParaRPr lang="en-US" sz="2800" b="1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972270" y="8245688"/>
            <a:ext cx="21674408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II Regional 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Limoeiro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1015920" y="1630380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019857" y="17605170"/>
            <a:ext cx="9649072" cy="77328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 smtClean="0"/>
              <a:t>A </a:t>
            </a:r>
            <a:r>
              <a:rPr lang="pt-BR" sz="2800" dirty="0"/>
              <a:t>experiência ocorreu por meio da análise das prescrições dos municípios encaminhadas à II Regional de Saúde, com foco na verificação da conformidade com os Protocolos Clínicos e Diretrizes Terapêuticas do MS. Foram avaliados itens como posologia, associação medicamentosa, esquemas terapêuticos e tempo de tratamento. Após a identificação, foram realizadas devolutivas individuais, reuniões técnico-educativas junto aos farmacêuticos municipais e monitoramento mensal por meio de planilhas.</a:t>
            </a:r>
          </a:p>
          <a:p>
            <a:pPr algn="just">
              <a:lnSpc>
                <a:spcPts val="5486"/>
              </a:lnSpc>
            </a:pPr>
            <a:endParaRPr lang="en-US" sz="2800" dirty="0" smtClean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17" name="TextBox 17"/>
          <p:cNvSpPr txBox="1"/>
          <p:nvPr/>
        </p:nvSpPr>
        <p:spPr>
          <a:xfrm>
            <a:off x="859787" y="16448963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899788" y="2413584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944386" y="25338056"/>
            <a:ext cx="9649072" cy="63222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 smtClean="0"/>
              <a:t>Os </a:t>
            </a:r>
            <a:r>
              <a:rPr lang="pt-BR" sz="2800" dirty="0"/>
              <a:t>casos evidenciaram a necessidade de atualização dos profissionais sobre os Protocolos e Diretrizes Terapêuticas e demonstrou a efetividade do cuidado farmacêutico na detecção precoce de falhas terapêuticas. A análise técnica das prescrições, aliada à comunicação efetiva entre os profissionais é uma estratégia eficaz para qualificar o cuidado, garantir a segurança do paciente e otimizar os resultados.</a:t>
            </a:r>
          </a:p>
          <a:p>
            <a:pPr algn="just">
              <a:lnSpc>
                <a:spcPts val="5486"/>
              </a:lnSpc>
            </a:pP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20" name="TextBox 17"/>
          <p:cNvSpPr txBox="1"/>
          <p:nvPr/>
        </p:nvSpPr>
        <p:spPr>
          <a:xfrm>
            <a:off x="859787" y="24281002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3550" y="989133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93551" y="11115468"/>
            <a:ext cx="9649072" cy="4911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/>
              <a:t>Analisar e identificar prescrições que apresentavam incompatibilidade com os protocolos clínicos e diretrizes terapêuticas vigentes do Ministério da Saúde, promovendo intervenções qualificadas e educativas junto aos farmacêuticos municipais. </a:t>
            </a:r>
          </a:p>
          <a:p>
            <a:pPr algn="just">
              <a:lnSpc>
                <a:spcPts val="5486"/>
              </a:lnSpc>
            </a:pP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493550" y="9963340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05302" y="1630380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457783" y="17633638"/>
            <a:ext cx="9649072" cy="7027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 smtClean="0"/>
              <a:t>A </a:t>
            </a:r>
            <a:r>
              <a:rPr lang="pt-BR" sz="2800" dirty="0"/>
              <a:t>intervenção farmacêutica realizada previamente ao início da </a:t>
            </a:r>
            <a:r>
              <a:rPr lang="pt-BR" sz="2800" dirty="0" err="1"/>
              <a:t>farmacoterapia</a:t>
            </a:r>
            <a:r>
              <a:rPr lang="pt-BR" sz="2800" dirty="0"/>
              <a:t> permitiu a correção de prescrições inadequadas, prevenindo riscos aos pacientes, falhas terapêuticas e desperdício de medicamentos, além de promover a sensibilização dos profissionais quanto à importância da adesão aos protocolos. A atuação proativa da assistência farmacêutica fortaleceu a integração multiprofissional e ampliou a confiança da equipe na validação técnica das prescrições.  </a:t>
            </a:r>
          </a:p>
          <a:p>
            <a:pPr algn="just">
              <a:lnSpc>
                <a:spcPts val="5486"/>
              </a:lnSpc>
            </a:pPr>
            <a:endParaRPr lang="en-US" sz="2300" dirty="0" smtClean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3" name="TextBox 17"/>
          <p:cNvSpPr txBox="1"/>
          <p:nvPr/>
        </p:nvSpPr>
        <p:spPr>
          <a:xfrm>
            <a:off x="12393422" y="16448961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349297" y="2413584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404661" y="25370301"/>
            <a:ext cx="9649072" cy="49372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 smtClean="0"/>
              <a:t>A </a:t>
            </a:r>
            <a:r>
              <a:rPr lang="pt-BR" sz="2800" dirty="0"/>
              <a:t>incorporação do cuidado farmacêutico nas unidades de saúde é essencial para garantir adesão aos protocolos clínicos, prevenir eventos adversos e otimizar os resultados em saúde. Recomenda-se a validação farmacêutica das prescrições, além de ações educativas para equipe multiprofissional sobre a aplicação dos protocolos clínicos e diretrizes terapêuticas.</a:t>
            </a:r>
          </a:p>
          <a:p>
            <a:pPr algn="just">
              <a:lnSpc>
                <a:spcPts val="5486"/>
              </a:lnSpc>
            </a:pPr>
            <a:endParaRPr sz="2800" dirty="0"/>
          </a:p>
        </p:txBody>
      </p:sp>
      <p:sp>
        <p:nvSpPr>
          <p:cNvPr id="56" name="TextBox 17"/>
          <p:cNvSpPr txBox="1"/>
          <p:nvPr/>
        </p:nvSpPr>
        <p:spPr>
          <a:xfrm>
            <a:off x="12269406" y="24281002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394027" y="32627747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1044278" y="33988373"/>
            <a:ext cx="9433048" cy="3077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BRASIL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Ministério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da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Protocolo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Clínico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Diretrizes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Terapêuticas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da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Hanseníase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Brasília-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DF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2022</a:t>
            </a:r>
            <a:r>
              <a:rPr lang="en-US" sz="2400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BRASIL.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Ministério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da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Manual 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Recomendações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para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o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Controle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da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Tuberculose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no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Brasil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. 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Brasília: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DF, 2019</a:t>
            </a:r>
            <a:r>
              <a:rPr lang="en-US" sz="2400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lang="en-US"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9" name="TextBox 60"/>
          <p:cNvSpPr txBox="1"/>
          <p:nvPr/>
        </p:nvSpPr>
        <p:spPr>
          <a:xfrm>
            <a:off x="12277526" y="32116165"/>
            <a:ext cx="9721080" cy="4544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397</Words>
  <Application>Microsoft Office PowerPoint</Application>
  <PresentationFormat>Personalizar</PresentationFormat>
  <Paragraphs>19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Deise Gomes</cp:lastModifiedBy>
  <cp:revision>14</cp:revision>
  <dcterms:created xsi:type="dcterms:W3CDTF">2025-09-30T13:28:19Z</dcterms:created>
  <dcterms:modified xsi:type="dcterms:W3CDTF">2025-11-05T11:10:44Z</dcterms:modified>
</cp:coreProperties>
</file>