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3" r:id="rId3"/>
    <p:sldId id="274" r:id="rId4"/>
    <p:sldId id="257" r:id="rId5"/>
    <p:sldId id="260" r:id="rId6"/>
    <p:sldId id="259" r:id="rId7"/>
    <p:sldId id="262" r:id="rId8"/>
    <p:sldId id="261" r:id="rId9"/>
    <p:sldId id="263" r:id="rId10"/>
    <p:sldId id="264" r:id="rId11"/>
    <p:sldId id="275" r:id="rId12"/>
    <p:sldId id="265" r:id="rId13"/>
    <p:sldId id="276" r:id="rId14"/>
    <p:sldId id="277" r:id="rId15"/>
    <p:sldId id="278" r:id="rId16"/>
    <p:sldId id="280" r:id="rId17"/>
    <p:sldId id="281" r:id="rId18"/>
    <p:sldId id="266" r:id="rId19"/>
    <p:sldId id="267" r:id="rId20"/>
    <p:sldId id="268" r:id="rId21"/>
    <p:sldId id="269" r:id="rId22"/>
    <p:sldId id="270" r:id="rId23"/>
    <p:sldId id="271" r:id="rId24"/>
    <p:sldId id="272" r:id="rId25"/>
  </p:sldIdLst>
  <p:sldSz cx="18286413" cy="10287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E273C0-FF6F-4C37-8BFB-C893A60C9EA7}" v="128" dt="2025-11-05T02:32:27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65" d="100"/>
          <a:sy n="65" d="100"/>
        </p:scale>
        <p:origin x="522" y="288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Dolores Nascimento" userId="4746a8284d5c4101" providerId="LiveId" clId="{4594B801-2BDF-4819-91F2-6CB1705D30C8}"/>
    <pc:docChg chg="undo custSel addSld delSld modSld">
      <pc:chgData name="Ana Dolores Nascimento" userId="4746a8284d5c4101" providerId="LiveId" clId="{4594B801-2BDF-4819-91F2-6CB1705D30C8}" dt="2025-11-05T02:32:44.439" v="2905" actId="1076"/>
      <pc:docMkLst>
        <pc:docMk/>
      </pc:docMkLst>
      <pc:sldChg chg="modSp mod">
        <pc:chgData name="Ana Dolores Nascimento" userId="4746a8284d5c4101" providerId="LiveId" clId="{4594B801-2BDF-4819-91F2-6CB1705D30C8}" dt="2025-11-04T23:59:35.314" v="107" actId="404"/>
        <pc:sldMkLst>
          <pc:docMk/>
          <pc:sldMk cId="0" sldId="256"/>
        </pc:sldMkLst>
        <pc:spChg chg="mod">
          <ac:chgData name="Ana Dolores Nascimento" userId="4746a8284d5c4101" providerId="LiveId" clId="{4594B801-2BDF-4819-91F2-6CB1705D30C8}" dt="2025-11-04T23:59:15.433" v="102" actId="122"/>
          <ac:spMkLst>
            <pc:docMk/>
            <pc:sldMk cId="0" sldId="256"/>
            <ac:spMk id="6" creationId="{00000000-0000-0000-0000-000000000000}"/>
          </ac:spMkLst>
        </pc:spChg>
        <pc:spChg chg="mod">
          <ac:chgData name="Ana Dolores Nascimento" userId="4746a8284d5c4101" providerId="LiveId" clId="{4594B801-2BDF-4819-91F2-6CB1705D30C8}" dt="2025-11-04T23:59:35.314" v="107" actId="404"/>
          <ac:spMkLst>
            <pc:docMk/>
            <pc:sldMk cId="0" sldId="256"/>
            <ac:spMk id="7" creationId="{00000000-0000-0000-0000-000000000000}"/>
          </ac:spMkLst>
        </pc:spChg>
        <pc:picChg chg="mod">
          <ac:chgData name="Ana Dolores Nascimento" userId="4746a8284d5c4101" providerId="LiveId" clId="{4594B801-2BDF-4819-91F2-6CB1705D30C8}" dt="2025-11-04T23:59:10.851" v="101" actId="1076"/>
          <ac:picMkLst>
            <pc:docMk/>
            <pc:sldMk cId="0" sldId="256"/>
            <ac:picMk id="2050" creationId="{00000000-0000-0000-0000-000000000000}"/>
          </ac:picMkLst>
        </pc:picChg>
        <pc:picChg chg="mod">
          <ac:chgData name="Ana Dolores Nascimento" userId="4746a8284d5c4101" providerId="LiveId" clId="{4594B801-2BDF-4819-91F2-6CB1705D30C8}" dt="2025-11-04T23:59:05.913" v="100" actId="1076"/>
          <ac:picMkLst>
            <pc:docMk/>
            <pc:sldMk cId="0" sldId="256"/>
            <ac:picMk id="2051" creationId="{00000000-0000-0000-0000-000000000000}"/>
          </ac:picMkLst>
        </pc:picChg>
      </pc:sldChg>
      <pc:sldChg chg="modSp mod">
        <pc:chgData name="Ana Dolores Nascimento" userId="4746a8284d5c4101" providerId="LiveId" clId="{4594B801-2BDF-4819-91F2-6CB1705D30C8}" dt="2025-11-04T23:59:45.878" v="108" actId="1076"/>
        <pc:sldMkLst>
          <pc:docMk/>
          <pc:sldMk cId="0" sldId="257"/>
        </pc:sldMkLst>
        <pc:spChg chg="mod">
          <ac:chgData name="Ana Dolores Nascimento" userId="4746a8284d5c4101" providerId="LiveId" clId="{4594B801-2BDF-4819-91F2-6CB1705D30C8}" dt="2025-11-04T23:59:45.878" v="108" actId="1076"/>
          <ac:spMkLst>
            <pc:docMk/>
            <pc:sldMk cId="0" sldId="257"/>
            <ac:spMk id="4" creationId="{8F4583F9-39F0-D49E-268E-79231120AE7A}"/>
          </ac:spMkLst>
        </pc:spChg>
      </pc:sldChg>
      <pc:sldChg chg="addSp delSp modSp mod modAnim">
        <pc:chgData name="Ana Dolores Nascimento" userId="4746a8284d5c4101" providerId="LiveId" clId="{4594B801-2BDF-4819-91F2-6CB1705D30C8}" dt="2025-11-05T01:08:34.103" v="2120" actId="1076"/>
        <pc:sldMkLst>
          <pc:docMk/>
          <pc:sldMk cId="0" sldId="260"/>
        </pc:sldMkLst>
        <pc:spChg chg="mod">
          <ac:chgData name="Ana Dolores Nascimento" userId="4746a8284d5c4101" providerId="LiveId" clId="{4594B801-2BDF-4819-91F2-6CB1705D30C8}" dt="2025-11-05T00:47:21.076" v="962" actId="20577"/>
          <ac:spMkLst>
            <pc:docMk/>
            <pc:sldMk cId="0" sldId="260"/>
            <ac:spMk id="3" creationId="{E4C8F07B-77F0-09E3-1F2F-861E5543D397}"/>
          </ac:spMkLst>
        </pc:spChg>
        <pc:spChg chg="mod">
          <ac:chgData name="Ana Dolores Nascimento" userId="4746a8284d5c4101" providerId="LiveId" clId="{4594B801-2BDF-4819-91F2-6CB1705D30C8}" dt="2025-11-05T00:14:30.131" v="143" actId="14100"/>
          <ac:spMkLst>
            <pc:docMk/>
            <pc:sldMk cId="0" sldId="260"/>
            <ac:spMk id="5" creationId="{00000000-0000-0000-0000-000000000000}"/>
          </ac:spMkLst>
        </pc:spChg>
        <pc:spChg chg="mod">
          <ac:chgData name="Ana Dolores Nascimento" userId="4746a8284d5c4101" providerId="LiveId" clId="{4594B801-2BDF-4819-91F2-6CB1705D30C8}" dt="2025-11-05T00:14:30.131" v="143" actId="14100"/>
          <ac:spMkLst>
            <pc:docMk/>
            <pc:sldMk cId="0" sldId="260"/>
            <ac:spMk id="6" creationId="{00000000-0000-0000-0000-000000000000}"/>
          </ac:spMkLst>
        </pc:spChg>
        <pc:spChg chg="mod">
          <ac:chgData name="Ana Dolores Nascimento" userId="4746a8284d5c4101" providerId="LiveId" clId="{4594B801-2BDF-4819-91F2-6CB1705D30C8}" dt="2025-11-05T00:24:31.508" v="714" actId="207"/>
          <ac:spMkLst>
            <pc:docMk/>
            <pc:sldMk cId="0" sldId="260"/>
            <ac:spMk id="7" creationId="{00000000-0000-0000-0000-000000000000}"/>
          </ac:spMkLst>
        </pc:spChg>
        <pc:spChg chg="add del">
          <ac:chgData name="Ana Dolores Nascimento" userId="4746a8284d5c4101" providerId="LiveId" clId="{4594B801-2BDF-4819-91F2-6CB1705D30C8}" dt="2025-11-05T00:11:21.816" v="133" actId="478"/>
          <ac:spMkLst>
            <pc:docMk/>
            <pc:sldMk cId="0" sldId="260"/>
            <ac:spMk id="13" creationId="{0F00580C-97AF-E64E-A9EC-FE542FA6CD2B}"/>
          </ac:spMkLst>
        </pc:spChg>
        <pc:spChg chg="add mod">
          <ac:chgData name="Ana Dolores Nascimento" userId="4746a8284d5c4101" providerId="LiveId" clId="{4594B801-2BDF-4819-91F2-6CB1705D30C8}" dt="2025-11-05T00:12:20.373" v="139" actId="693"/>
          <ac:spMkLst>
            <pc:docMk/>
            <pc:sldMk cId="0" sldId="260"/>
            <ac:spMk id="14" creationId="{4D9AF640-8185-28B4-DD62-9FD498A6B2AF}"/>
          </ac:spMkLst>
        </pc:spChg>
        <pc:spChg chg="add mod">
          <ac:chgData name="Ana Dolores Nascimento" userId="4746a8284d5c4101" providerId="LiveId" clId="{4594B801-2BDF-4819-91F2-6CB1705D30C8}" dt="2025-11-05T00:35:50.016" v="720" actId="693"/>
          <ac:spMkLst>
            <pc:docMk/>
            <pc:sldMk cId="0" sldId="260"/>
            <ac:spMk id="16" creationId="{E1297978-A9E3-ED1B-A4D6-FB5A574495D6}"/>
          </ac:spMkLst>
        </pc:spChg>
        <pc:spChg chg="add mod">
          <ac:chgData name="Ana Dolores Nascimento" userId="4746a8284d5c4101" providerId="LiveId" clId="{4594B801-2BDF-4819-91F2-6CB1705D30C8}" dt="2025-11-05T00:37:10.347" v="730" actId="14100"/>
          <ac:spMkLst>
            <pc:docMk/>
            <pc:sldMk cId="0" sldId="260"/>
            <ac:spMk id="17" creationId="{FF0180E1-0A0E-CDFF-3503-D2D80F571079}"/>
          </ac:spMkLst>
        </pc:spChg>
        <pc:spChg chg="add mod">
          <ac:chgData name="Ana Dolores Nascimento" userId="4746a8284d5c4101" providerId="LiveId" clId="{4594B801-2BDF-4819-91F2-6CB1705D30C8}" dt="2025-11-05T00:37:46.750" v="737" actId="20577"/>
          <ac:spMkLst>
            <pc:docMk/>
            <pc:sldMk cId="0" sldId="260"/>
            <ac:spMk id="19" creationId="{A914FBA3-820D-6A6D-9B06-FA05EF844B80}"/>
          </ac:spMkLst>
        </pc:spChg>
        <pc:spChg chg="add mod">
          <ac:chgData name="Ana Dolores Nascimento" userId="4746a8284d5c4101" providerId="LiveId" clId="{4594B801-2BDF-4819-91F2-6CB1705D30C8}" dt="2025-11-05T00:39:52.452" v="744" actId="693"/>
          <ac:spMkLst>
            <pc:docMk/>
            <pc:sldMk cId="0" sldId="260"/>
            <ac:spMk id="22" creationId="{972CC745-B46A-DBF5-9EA4-D49D03773AAB}"/>
          </ac:spMkLst>
        </pc:spChg>
        <pc:spChg chg="add mod">
          <ac:chgData name="Ana Dolores Nascimento" userId="4746a8284d5c4101" providerId="LiveId" clId="{4594B801-2BDF-4819-91F2-6CB1705D30C8}" dt="2025-11-05T00:40:18.174" v="746" actId="1076"/>
          <ac:spMkLst>
            <pc:docMk/>
            <pc:sldMk cId="0" sldId="260"/>
            <ac:spMk id="23" creationId="{00444E45-5CF0-511B-F576-8754F5915320}"/>
          </ac:spMkLst>
        </pc:spChg>
        <pc:spChg chg="add mod">
          <ac:chgData name="Ana Dolores Nascimento" userId="4746a8284d5c4101" providerId="LiveId" clId="{4594B801-2BDF-4819-91F2-6CB1705D30C8}" dt="2025-11-05T00:44:33.721" v="832" actId="113"/>
          <ac:spMkLst>
            <pc:docMk/>
            <pc:sldMk cId="0" sldId="260"/>
            <ac:spMk id="24" creationId="{1392E405-CEFB-6344-E67C-5D7A0006D2C7}"/>
          </ac:spMkLst>
        </pc:spChg>
        <pc:grpChg chg="del mod">
          <ac:chgData name="Ana Dolores Nascimento" userId="4746a8284d5c4101" providerId="LiveId" clId="{4594B801-2BDF-4819-91F2-6CB1705D30C8}" dt="2025-11-05T00:14:34.398" v="144" actId="478"/>
          <ac:grpSpMkLst>
            <pc:docMk/>
            <pc:sldMk cId="0" sldId="260"/>
            <ac:grpSpMk id="2" creationId="{00000000-0000-0000-0000-000000000000}"/>
          </ac:grpSpMkLst>
        </pc:grpChg>
        <pc:picChg chg="add mod">
          <ac:chgData name="Ana Dolores Nascimento" userId="4746a8284d5c4101" providerId="LiveId" clId="{4594B801-2BDF-4819-91F2-6CB1705D30C8}" dt="2025-11-05T00:01:29.092" v="120" actId="1076"/>
          <ac:picMkLst>
            <pc:docMk/>
            <pc:sldMk cId="0" sldId="260"/>
            <ac:picMk id="4" creationId="{F839CD3B-EB67-B6C7-F5DF-6728897F927F}"/>
          </ac:picMkLst>
        </pc:picChg>
        <pc:picChg chg="add mod modCrop">
          <ac:chgData name="Ana Dolores Nascimento" userId="4746a8284d5c4101" providerId="LiveId" clId="{4594B801-2BDF-4819-91F2-6CB1705D30C8}" dt="2025-11-05T00:09:21.983" v="131" actId="1076"/>
          <ac:picMkLst>
            <pc:docMk/>
            <pc:sldMk cId="0" sldId="260"/>
            <ac:picMk id="10" creationId="{49C4499C-DCDA-1A2A-BC53-13D6B178A5F8}"/>
          </ac:picMkLst>
        </pc:picChg>
        <pc:picChg chg="add mod">
          <ac:chgData name="Ana Dolores Nascimento" userId="4746a8284d5c4101" providerId="LiveId" clId="{4594B801-2BDF-4819-91F2-6CB1705D30C8}" dt="2025-11-05T00:29:33.349" v="716" actId="1076"/>
          <ac:picMkLst>
            <pc:docMk/>
            <pc:sldMk cId="0" sldId="260"/>
            <ac:picMk id="15" creationId="{7B883DCF-AFA5-80CE-3059-CB242CEAE475}"/>
          </ac:picMkLst>
        </pc:picChg>
        <pc:picChg chg="add del mod">
          <ac:chgData name="Ana Dolores Nascimento" userId="4746a8284d5c4101" providerId="LiveId" clId="{4594B801-2BDF-4819-91F2-6CB1705D30C8}" dt="2025-11-05T00:37:37.952" v="733" actId="478"/>
          <ac:picMkLst>
            <pc:docMk/>
            <pc:sldMk cId="0" sldId="260"/>
            <ac:picMk id="18" creationId="{882A9509-B912-39F4-62B2-A8F8F9809245}"/>
          </ac:picMkLst>
        </pc:picChg>
        <pc:picChg chg="add mod">
          <ac:chgData name="Ana Dolores Nascimento" userId="4746a8284d5c4101" providerId="LiveId" clId="{4594B801-2BDF-4819-91F2-6CB1705D30C8}" dt="2025-11-05T00:39:12.041" v="739" actId="1076"/>
          <ac:picMkLst>
            <pc:docMk/>
            <pc:sldMk cId="0" sldId="260"/>
            <ac:picMk id="20" creationId="{5E5BAAC0-D7DC-90FF-E0A5-CF48F53CCC31}"/>
          </ac:picMkLst>
        </pc:picChg>
        <pc:picChg chg="add mod">
          <ac:chgData name="Ana Dolores Nascimento" userId="4746a8284d5c4101" providerId="LiveId" clId="{4594B801-2BDF-4819-91F2-6CB1705D30C8}" dt="2025-11-05T00:39:27.683" v="741" actId="1076"/>
          <ac:picMkLst>
            <pc:docMk/>
            <pc:sldMk cId="0" sldId="260"/>
            <ac:picMk id="21" creationId="{1349C922-B556-9520-2609-A65CF6345D99}"/>
          </ac:picMkLst>
        </pc:picChg>
        <pc:picChg chg="add mod">
          <ac:chgData name="Ana Dolores Nascimento" userId="4746a8284d5c4101" providerId="LiveId" clId="{4594B801-2BDF-4819-91F2-6CB1705D30C8}" dt="2025-11-05T01:08:34.103" v="2120" actId="1076"/>
          <ac:picMkLst>
            <pc:docMk/>
            <pc:sldMk cId="0" sldId="260"/>
            <ac:picMk id="25" creationId="{8F34A43B-256D-8A25-4B2C-E88D51300B67}"/>
          </ac:picMkLst>
        </pc:picChg>
        <pc:picChg chg="add mod">
          <ac:chgData name="Ana Dolores Nascimento" userId="4746a8284d5c4101" providerId="LiveId" clId="{4594B801-2BDF-4819-91F2-6CB1705D30C8}" dt="2025-11-05T00:14:41.930" v="146" actId="1076"/>
          <ac:picMkLst>
            <pc:docMk/>
            <pc:sldMk cId="0" sldId="260"/>
            <ac:picMk id="1026" creationId="{CDBF7893-4A09-973A-3AA2-11E0624AF412}"/>
          </ac:picMkLst>
        </pc:picChg>
      </pc:sldChg>
      <pc:sldChg chg="addSp delSp modSp mod">
        <pc:chgData name="Ana Dolores Nascimento" userId="4746a8284d5c4101" providerId="LiveId" clId="{4594B801-2BDF-4819-91F2-6CB1705D30C8}" dt="2025-11-05T00:55:02.802" v="1337" actId="123"/>
        <pc:sldMkLst>
          <pc:docMk/>
          <pc:sldMk cId="0" sldId="262"/>
        </pc:sldMkLst>
        <pc:spChg chg="add mod">
          <ac:chgData name="Ana Dolores Nascimento" userId="4746a8284d5c4101" providerId="LiveId" clId="{4594B801-2BDF-4819-91F2-6CB1705D30C8}" dt="2025-11-05T00:55:02.802" v="1337" actId="123"/>
          <ac:spMkLst>
            <pc:docMk/>
            <pc:sldMk cId="0" sldId="262"/>
            <ac:spMk id="3" creationId="{913184B4-67F1-447B-89B3-46E040ADDCA0}"/>
          </ac:spMkLst>
        </pc:spChg>
        <pc:spChg chg="del">
          <ac:chgData name="Ana Dolores Nascimento" userId="4746a8284d5c4101" providerId="LiveId" clId="{4594B801-2BDF-4819-91F2-6CB1705D30C8}" dt="2025-11-05T00:50:23.923" v="972" actId="478"/>
          <ac:spMkLst>
            <pc:docMk/>
            <pc:sldMk cId="0" sldId="262"/>
            <ac:spMk id="7" creationId="{00000000-0000-0000-0000-000000000000}"/>
          </ac:spMkLst>
        </pc:spChg>
      </pc:sldChg>
      <pc:sldChg chg="modSp mod">
        <pc:chgData name="Ana Dolores Nascimento" userId="4746a8284d5c4101" providerId="LiveId" clId="{4594B801-2BDF-4819-91F2-6CB1705D30C8}" dt="2025-11-05T01:05:50.109" v="2102" actId="1076"/>
        <pc:sldMkLst>
          <pc:docMk/>
          <pc:sldMk cId="0" sldId="263"/>
        </pc:sldMkLst>
        <pc:spChg chg="mod">
          <ac:chgData name="Ana Dolores Nascimento" userId="4746a8284d5c4101" providerId="LiveId" clId="{4594B801-2BDF-4819-91F2-6CB1705D30C8}" dt="2025-11-05T01:05:50.109" v="2102" actId="1076"/>
          <ac:spMkLst>
            <pc:docMk/>
            <pc:sldMk cId="0" sldId="263"/>
            <ac:spMk id="7" creationId="{00000000-0000-0000-0000-000000000000}"/>
          </ac:spMkLst>
        </pc:spChg>
      </pc:sldChg>
      <pc:sldChg chg="addSp delSp modSp mod">
        <pc:chgData name="Ana Dolores Nascimento" userId="4746a8284d5c4101" providerId="LiveId" clId="{4594B801-2BDF-4819-91F2-6CB1705D30C8}" dt="2025-11-05T01:40:37.667" v="2313" actId="20577"/>
        <pc:sldMkLst>
          <pc:docMk/>
          <pc:sldMk cId="0" sldId="265"/>
        </pc:sldMkLst>
        <pc:spChg chg="del">
          <ac:chgData name="Ana Dolores Nascimento" userId="4746a8284d5c4101" providerId="LiveId" clId="{4594B801-2BDF-4819-91F2-6CB1705D30C8}" dt="2025-11-05T01:33:27.613" v="2268" actId="478"/>
          <ac:spMkLst>
            <pc:docMk/>
            <pc:sldMk cId="0" sldId="265"/>
            <ac:spMk id="7" creationId="{00000000-0000-0000-0000-000000000000}"/>
          </ac:spMkLst>
        </pc:spChg>
        <pc:spChg chg="mod">
          <ac:chgData name="Ana Dolores Nascimento" userId="4746a8284d5c4101" providerId="LiveId" clId="{4594B801-2BDF-4819-91F2-6CB1705D30C8}" dt="2025-11-05T01:40:37.667" v="2313" actId="20577"/>
          <ac:spMkLst>
            <pc:docMk/>
            <pc:sldMk cId="0" sldId="265"/>
            <ac:spMk id="10" creationId="{74AC1B0C-74BA-3BB4-EA85-5D1C0DE92037}"/>
          </ac:spMkLst>
        </pc:spChg>
        <pc:picChg chg="add mod modCrop">
          <ac:chgData name="Ana Dolores Nascimento" userId="4746a8284d5c4101" providerId="LiveId" clId="{4594B801-2BDF-4819-91F2-6CB1705D30C8}" dt="2025-11-05T01:39:05.314" v="2273" actId="1076"/>
          <ac:picMkLst>
            <pc:docMk/>
            <pc:sldMk cId="0" sldId="265"/>
            <ac:picMk id="3" creationId="{24CC0C60-A5B1-FA61-C92B-F5B109F90DD6}"/>
          </ac:picMkLst>
        </pc:picChg>
        <pc:picChg chg="add mod">
          <ac:chgData name="Ana Dolores Nascimento" userId="4746a8284d5c4101" providerId="LiveId" clId="{4594B801-2BDF-4819-91F2-6CB1705D30C8}" dt="2025-11-05T01:39:39.339" v="2278" actId="1076"/>
          <ac:picMkLst>
            <pc:docMk/>
            <pc:sldMk cId="0" sldId="265"/>
            <ac:picMk id="4" creationId="{B5EC6370-20DF-C743-467A-547388D058B1}"/>
          </ac:picMkLst>
        </pc:picChg>
        <pc:picChg chg="add mod">
          <ac:chgData name="Ana Dolores Nascimento" userId="4746a8284d5c4101" providerId="LiveId" clId="{4594B801-2BDF-4819-91F2-6CB1705D30C8}" dt="2025-11-05T01:40:03.844" v="2283" actId="1076"/>
          <ac:picMkLst>
            <pc:docMk/>
            <pc:sldMk cId="0" sldId="265"/>
            <ac:picMk id="12" creationId="{D10CE2EE-A1B7-A224-A867-EC56C09CDD59}"/>
          </ac:picMkLst>
        </pc:picChg>
        <pc:picChg chg="add mod">
          <ac:chgData name="Ana Dolores Nascimento" userId="4746a8284d5c4101" providerId="LiveId" clId="{4594B801-2BDF-4819-91F2-6CB1705D30C8}" dt="2025-11-05T01:40:21.853" v="2286" actId="1076"/>
          <ac:picMkLst>
            <pc:docMk/>
            <pc:sldMk cId="0" sldId="265"/>
            <ac:picMk id="13" creationId="{ADCC243C-1517-BA0D-66E0-B41F11614AD8}"/>
          </ac:picMkLst>
        </pc:picChg>
      </pc:sldChg>
      <pc:sldChg chg="addSp modSp mod modAnim">
        <pc:chgData name="Ana Dolores Nascimento" userId="4746a8284d5c4101" providerId="LiveId" clId="{4594B801-2BDF-4819-91F2-6CB1705D30C8}" dt="2025-11-05T02:04:03.807" v="2576"/>
        <pc:sldMkLst>
          <pc:docMk/>
          <pc:sldMk cId="0" sldId="267"/>
        </pc:sldMkLst>
        <pc:spChg chg="add mod">
          <ac:chgData name="Ana Dolores Nascimento" userId="4746a8284d5c4101" providerId="LiveId" clId="{4594B801-2BDF-4819-91F2-6CB1705D30C8}" dt="2025-11-05T02:03:36.356" v="2573" actId="14100"/>
          <ac:spMkLst>
            <pc:docMk/>
            <pc:sldMk cId="0" sldId="267"/>
            <ac:spMk id="3" creationId="{43A45764-2E67-3A3D-9713-BA51EAF8C74F}"/>
          </ac:spMkLst>
        </pc:spChg>
        <pc:spChg chg="add mod">
          <ac:chgData name="Ana Dolores Nascimento" userId="4746a8284d5c4101" providerId="LiveId" clId="{4594B801-2BDF-4819-91F2-6CB1705D30C8}" dt="2025-11-05T02:03:39.815" v="2574" actId="1076"/>
          <ac:spMkLst>
            <pc:docMk/>
            <pc:sldMk cId="0" sldId="267"/>
            <ac:spMk id="4" creationId="{CCA718E2-6718-093A-1F5E-FFA8DDAAF9E3}"/>
          </ac:spMkLst>
        </pc:spChg>
        <pc:spChg chg="mod">
          <ac:chgData name="Ana Dolores Nascimento" userId="4746a8284d5c4101" providerId="LiveId" clId="{4594B801-2BDF-4819-91F2-6CB1705D30C8}" dt="2025-11-05T02:01:50.350" v="2546" actId="12"/>
          <ac:spMkLst>
            <pc:docMk/>
            <pc:sldMk cId="0" sldId="267"/>
            <ac:spMk id="7" creationId="{00000000-0000-0000-0000-000000000000}"/>
          </ac:spMkLst>
        </pc:spChg>
      </pc:sldChg>
      <pc:sldChg chg="addSp modSp mod modAnim">
        <pc:chgData name="Ana Dolores Nascimento" userId="4746a8284d5c4101" providerId="LiveId" clId="{4594B801-2BDF-4819-91F2-6CB1705D30C8}" dt="2025-11-05T02:00:12.345" v="2536"/>
        <pc:sldMkLst>
          <pc:docMk/>
          <pc:sldMk cId="0" sldId="269"/>
        </pc:sldMkLst>
        <pc:spChg chg="add mod">
          <ac:chgData name="Ana Dolores Nascimento" userId="4746a8284d5c4101" providerId="LiveId" clId="{4594B801-2BDF-4819-91F2-6CB1705D30C8}" dt="2025-11-05T01:47:09.149" v="2483" actId="1076"/>
          <ac:spMkLst>
            <pc:docMk/>
            <pc:sldMk cId="0" sldId="269"/>
            <ac:spMk id="3" creationId="{34969D42-8F14-52F9-CD9C-5551847BF458}"/>
          </ac:spMkLst>
        </pc:spChg>
        <pc:spChg chg="mod">
          <ac:chgData name="Ana Dolores Nascimento" userId="4746a8284d5c4101" providerId="LiveId" clId="{4594B801-2BDF-4819-91F2-6CB1705D30C8}" dt="2025-11-05T01:46:58.474" v="2481" actId="113"/>
          <ac:spMkLst>
            <pc:docMk/>
            <pc:sldMk cId="0" sldId="269"/>
            <ac:spMk id="7" creationId="{00000000-0000-0000-0000-000000000000}"/>
          </ac:spMkLst>
        </pc:spChg>
      </pc:sldChg>
      <pc:sldChg chg="addSp delSp modSp mod">
        <pc:chgData name="Ana Dolores Nascimento" userId="4746a8284d5c4101" providerId="LiveId" clId="{4594B801-2BDF-4819-91F2-6CB1705D30C8}" dt="2025-11-05T01:58:45.989" v="2535" actId="1076"/>
        <pc:sldMkLst>
          <pc:docMk/>
          <pc:sldMk cId="0" sldId="271"/>
        </pc:sldMkLst>
        <pc:spChg chg="del mod">
          <ac:chgData name="Ana Dolores Nascimento" userId="4746a8284d5c4101" providerId="LiveId" clId="{4594B801-2BDF-4819-91F2-6CB1705D30C8}" dt="2025-11-05T01:47:49.809" v="2484" actId="478"/>
          <ac:spMkLst>
            <pc:docMk/>
            <pc:sldMk cId="0" sldId="271"/>
            <ac:spMk id="7" creationId="{00000000-0000-0000-0000-000000000000}"/>
          </ac:spMkLst>
        </pc:spChg>
        <pc:picChg chg="add mod">
          <ac:chgData name="Ana Dolores Nascimento" userId="4746a8284d5c4101" providerId="LiveId" clId="{4594B801-2BDF-4819-91F2-6CB1705D30C8}" dt="2025-11-05T01:50:55.032" v="2489" actId="14100"/>
          <ac:picMkLst>
            <pc:docMk/>
            <pc:sldMk cId="0" sldId="271"/>
            <ac:picMk id="3" creationId="{E47814ED-60C5-313B-B5DF-188569BDE599}"/>
          </ac:picMkLst>
        </pc:picChg>
        <pc:picChg chg="add mod">
          <ac:chgData name="Ana Dolores Nascimento" userId="4746a8284d5c4101" providerId="LiveId" clId="{4594B801-2BDF-4819-91F2-6CB1705D30C8}" dt="2025-11-05T01:51:17.115" v="2492" actId="1076"/>
          <ac:picMkLst>
            <pc:docMk/>
            <pc:sldMk cId="0" sldId="271"/>
            <ac:picMk id="4" creationId="{C4392775-9EFB-92D4-6261-6DF0C081C787}"/>
          </ac:picMkLst>
        </pc:picChg>
        <pc:picChg chg="add mod">
          <ac:chgData name="Ana Dolores Nascimento" userId="4746a8284d5c4101" providerId="LiveId" clId="{4594B801-2BDF-4819-91F2-6CB1705D30C8}" dt="2025-11-05T01:51:39.832" v="2495" actId="1076"/>
          <ac:picMkLst>
            <pc:docMk/>
            <pc:sldMk cId="0" sldId="271"/>
            <ac:picMk id="12" creationId="{D68C4345-C9C4-5CD4-0A38-19CA6D01C897}"/>
          </ac:picMkLst>
        </pc:picChg>
        <pc:picChg chg="add mod">
          <ac:chgData name="Ana Dolores Nascimento" userId="4746a8284d5c4101" providerId="LiveId" clId="{4594B801-2BDF-4819-91F2-6CB1705D30C8}" dt="2025-11-05T01:52:01.781" v="2498" actId="1076"/>
          <ac:picMkLst>
            <pc:docMk/>
            <pc:sldMk cId="0" sldId="271"/>
            <ac:picMk id="13" creationId="{24BBDF71-F7BB-2451-4D6A-59A2911CB370}"/>
          </ac:picMkLst>
        </pc:picChg>
        <pc:picChg chg="add mod">
          <ac:chgData name="Ana Dolores Nascimento" userId="4746a8284d5c4101" providerId="LiveId" clId="{4594B801-2BDF-4819-91F2-6CB1705D30C8}" dt="2025-11-05T01:53:14.833" v="2510" actId="14100"/>
          <ac:picMkLst>
            <pc:docMk/>
            <pc:sldMk cId="0" sldId="271"/>
            <ac:picMk id="14" creationId="{E900E66C-3D8A-D0FE-5652-F3C1420F58A0}"/>
          </ac:picMkLst>
        </pc:picChg>
        <pc:picChg chg="add mod modCrop">
          <ac:chgData name="Ana Dolores Nascimento" userId="4746a8284d5c4101" providerId="LiveId" clId="{4594B801-2BDF-4819-91F2-6CB1705D30C8}" dt="2025-11-05T01:57:49.026" v="2532" actId="1076"/>
          <ac:picMkLst>
            <pc:docMk/>
            <pc:sldMk cId="0" sldId="271"/>
            <ac:picMk id="15" creationId="{D3A328D5-B5C3-FCF0-2AA6-38842049BFFF}"/>
          </ac:picMkLst>
        </pc:picChg>
        <pc:picChg chg="add mod">
          <ac:chgData name="Ana Dolores Nascimento" userId="4746a8284d5c4101" providerId="LiveId" clId="{4594B801-2BDF-4819-91F2-6CB1705D30C8}" dt="2025-11-05T01:53:44.915" v="2516" actId="1076"/>
          <ac:picMkLst>
            <pc:docMk/>
            <pc:sldMk cId="0" sldId="271"/>
            <ac:picMk id="16" creationId="{282279DF-E43E-D5A4-E13F-EC7FD2A31CFB}"/>
          </ac:picMkLst>
        </pc:picChg>
        <pc:picChg chg="add mod">
          <ac:chgData name="Ana Dolores Nascimento" userId="4746a8284d5c4101" providerId="LiveId" clId="{4594B801-2BDF-4819-91F2-6CB1705D30C8}" dt="2025-11-05T01:55:23.386" v="2523" actId="14100"/>
          <ac:picMkLst>
            <pc:docMk/>
            <pc:sldMk cId="0" sldId="271"/>
            <ac:picMk id="17" creationId="{DC6A8E28-353B-C605-C15D-32A16162155A}"/>
          </ac:picMkLst>
        </pc:picChg>
        <pc:picChg chg="add mod modCrop">
          <ac:chgData name="Ana Dolores Nascimento" userId="4746a8284d5c4101" providerId="LiveId" clId="{4594B801-2BDF-4819-91F2-6CB1705D30C8}" dt="2025-11-05T01:57:43.712" v="2531" actId="1076"/>
          <ac:picMkLst>
            <pc:docMk/>
            <pc:sldMk cId="0" sldId="271"/>
            <ac:picMk id="18" creationId="{3A44B0F7-F4AC-C4EA-67A4-4C432D22344B}"/>
          </ac:picMkLst>
        </pc:picChg>
        <pc:picChg chg="add mod">
          <ac:chgData name="Ana Dolores Nascimento" userId="4746a8284d5c4101" providerId="LiveId" clId="{4594B801-2BDF-4819-91F2-6CB1705D30C8}" dt="2025-11-05T01:58:45.989" v="2535" actId="1076"/>
          <ac:picMkLst>
            <pc:docMk/>
            <pc:sldMk cId="0" sldId="271"/>
            <ac:picMk id="19" creationId="{F9103B12-7196-AD82-2048-461FA3AEB922}"/>
          </ac:picMkLst>
        </pc:picChg>
      </pc:sldChg>
      <pc:sldChg chg="addSp modSp mod">
        <pc:chgData name="Ana Dolores Nascimento" userId="4746a8284d5c4101" providerId="LiveId" clId="{4594B801-2BDF-4819-91F2-6CB1705D30C8}" dt="2025-11-05T01:44:43.533" v="2451" actId="1076"/>
        <pc:sldMkLst>
          <pc:docMk/>
          <pc:sldMk cId="0" sldId="272"/>
        </pc:sldMkLst>
        <pc:spChg chg="add mod">
          <ac:chgData name="Ana Dolores Nascimento" userId="4746a8284d5c4101" providerId="LiveId" clId="{4594B801-2BDF-4819-91F2-6CB1705D30C8}" dt="2025-11-05T01:44:43.533" v="2451" actId="1076"/>
          <ac:spMkLst>
            <pc:docMk/>
            <pc:sldMk cId="0" sldId="272"/>
            <ac:spMk id="2" creationId="{96C7A1F8-9FE8-29E7-3AF0-4FCB9557B2EA}"/>
          </ac:spMkLst>
        </pc:spChg>
        <pc:spChg chg="mod">
          <ac:chgData name="Ana Dolores Nascimento" userId="4746a8284d5c4101" providerId="LiveId" clId="{4594B801-2BDF-4819-91F2-6CB1705D30C8}" dt="2025-11-05T01:44:05.167" v="2408" actId="1076"/>
          <ac:spMkLst>
            <pc:docMk/>
            <pc:sldMk cId="0" sldId="272"/>
            <ac:spMk id="9" creationId="{00000000-0000-0000-0000-000000000000}"/>
          </ac:spMkLst>
        </pc:spChg>
        <pc:spChg chg="mod">
          <ac:chgData name="Ana Dolores Nascimento" userId="4746a8284d5c4101" providerId="LiveId" clId="{4594B801-2BDF-4819-91F2-6CB1705D30C8}" dt="2025-11-05T01:42:57.991" v="2336" actId="1076"/>
          <ac:spMkLst>
            <pc:docMk/>
            <pc:sldMk cId="0" sldId="272"/>
            <ac:spMk id="11" creationId="{00000000-0000-0000-0000-000000000000}"/>
          </ac:spMkLst>
        </pc:spChg>
      </pc:sldChg>
      <pc:sldChg chg="modSp add mod">
        <pc:chgData name="Ana Dolores Nascimento" userId="4746a8284d5c4101" providerId="LiveId" clId="{4594B801-2BDF-4819-91F2-6CB1705D30C8}" dt="2025-11-05T00:15:52.844" v="188" actId="20577"/>
        <pc:sldMkLst>
          <pc:docMk/>
          <pc:sldMk cId="1721532202" sldId="273"/>
        </pc:sldMkLst>
        <pc:spChg chg="mod">
          <ac:chgData name="Ana Dolores Nascimento" userId="4746a8284d5c4101" providerId="LiveId" clId="{4594B801-2BDF-4819-91F2-6CB1705D30C8}" dt="2025-11-05T00:15:52.844" v="188" actId="20577"/>
          <ac:spMkLst>
            <pc:docMk/>
            <pc:sldMk cId="1721532202" sldId="273"/>
            <ac:spMk id="4" creationId="{6BC754ED-62DF-7753-1A7F-1C230EB7D8F6}"/>
          </ac:spMkLst>
        </pc:spChg>
      </pc:sldChg>
      <pc:sldChg chg="delSp add del mod">
        <pc:chgData name="Ana Dolores Nascimento" userId="4746a8284d5c4101" providerId="LiveId" clId="{4594B801-2BDF-4819-91F2-6CB1705D30C8}" dt="2025-11-04T01:33:02.930" v="3" actId="47"/>
        <pc:sldMkLst>
          <pc:docMk/>
          <pc:sldMk cId="3009867099" sldId="273"/>
        </pc:sldMkLst>
        <pc:picChg chg="del">
          <ac:chgData name="Ana Dolores Nascimento" userId="4746a8284d5c4101" providerId="LiveId" clId="{4594B801-2BDF-4819-91F2-6CB1705D30C8}" dt="2025-11-04T01:32:32.390" v="1" actId="478"/>
          <ac:picMkLst>
            <pc:docMk/>
            <pc:sldMk cId="3009867099" sldId="273"/>
            <ac:picMk id="2050" creationId="{07AF002E-60AB-C3C0-4EF0-FC67A4B3DAAB}"/>
          </ac:picMkLst>
        </pc:picChg>
        <pc:picChg chg="del">
          <ac:chgData name="Ana Dolores Nascimento" userId="4746a8284d5c4101" providerId="LiveId" clId="{4594B801-2BDF-4819-91F2-6CB1705D30C8}" dt="2025-11-04T01:32:34.703" v="2" actId="478"/>
          <ac:picMkLst>
            <pc:docMk/>
            <pc:sldMk cId="3009867099" sldId="273"/>
            <ac:picMk id="2051" creationId="{3BD276B8-46BF-C273-2106-76A9A7CB0169}"/>
          </ac:picMkLst>
        </pc:picChg>
      </pc:sldChg>
      <pc:sldChg chg="modSp new del mod">
        <pc:chgData name="Ana Dolores Nascimento" userId="4746a8284d5c4101" providerId="LiveId" clId="{4594B801-2BDF-4819-91F2-6CB1705D30C8}" dt="2025-11-05T00:15:27.199" v="168" actId="47"/>
        <pc:sldMkLst>
          <pc:docMk/>
          <pc:sldMk cId="3135255666" sldId="273"/>
        </pc:sldMkLst>
        <pc:spChg chg="mod">
          <ac:chgData name="Ana Dolores Nascimento" userId="4746a8284d5c4101" providerId="LiveId" clId="{4594B801-2BDF-4819-91F2-6CB1705D30C8}" dt="2025-11-05T00:15:19.323" v="167" actId="20577"/>
          <ac:spMkLst>
            <pc:docMk/>
            <pc:sldMk cId="3135255666" sldId="273"/>
            <ac:spMk id="2" creationId="{8EB1BABD-7D5D-9480-1CFF-A0C5673C1971}"/>
          </ac:spMkLst>
        </pc:spChg>
      </pc:sldChg>
      <pc:sldChg chg="addSp delSp modSp add mod">
        <pc:chgData name="Ana Dolores Nascimento" userId="4746a8284d5c4101" providerId="LiveId" clId="{4594B801-2BDF-4819-91F2-6CB1705D30C8}" dt="2025-11-05T00:23:54.956" v="708" actId="20577"/>
        <pc:sldMkLst>
          <pc:docMk/>
          <pc:sldMk cId="25986929" sldId="274"/>
        </pc:sldMkLst>
        <pc:spChg chg="add mod">
          <ac:chgData name="Ana Dolores Nascimento" userId="4746a8284d5c4101" providerId="LiveId" clId="{4594B801-2BDF-4819-91F2-6CB1705D30C8}" dt="2025-11-05T00:23:54.956" v="708" actId="20577"/>
          <ac:spMkLst>
            <pc:docMk/>
            <pc:sldMk cId="25986929" sldId="274"/>
            <ac:spMk id="3" creationId="{D5A88740-CEB7-6DBD-20F4-3BED4882CD77}"/>
          </ac:spMkLst>
        </pc:spChg>
        <pc:spChg chg="del mod">
          <ac:chgData name="Ana Dolores Nascimento" userId="4746a8284d5c4101" providerId="LiveId" clId="{4594B801-2BDF-4819-91F2-6CB1705D30C8}" dt="2025-11-05T00:16:39.405" v="217"/>
          <ac:spMkLst>
            <pc:docMk/>
            <pc:sldMk cId="25986929" sldId="274"/>
            <ac:spMk id="7" creationId="{E156C303-8B8A-47D6-0121-F8D9FADC0780}"/>
          </ac:spMkLst>
        </pc:spChg>
        <pc:spChg chg="mod">
          <ac:chgData name="Ana Dolores Nascimento" userId="4746a8284d5c4101" providerId="LiveId" clId="{4594B801-2BDF-4819-91F2-6CB1705D30C8}" dt="2025-11-05T00:18:05.412" v="313" actId="20577"/>
          <ac:spMkLst>
            <pc:docMk/>
            <pc:sldMk cId="25986929" sldId="274"/>
            <ac:spMk id="10" creationId="{BE61C634-88DA-8652-B67C-F812B824AC2E}"/>
          </ac:spMkLst>
        </pc:spChg>
        <pc:grpChg chg="mod">
          <ac:chgData name="Ana Dolores Nascimento" userId="4746a8284d5c4101" providerId="LiveId" clId="{4594B801-2BDF-4819-91F2-6CB1705D30C8}" dt="2025-11-05T00:16:37.936" v="215" actId="1076"/>
          <ac:grpSpMkLst>
            <pc:docMk/>
            <pc:sldMk cId="25986929" sldId="274"/>
            <ac:grpSpMk id="2" creationId="{0B3CD1F8-9362-4BF6-6060-88EBFE2851F1}"/>
          </ac:grpSpMkLst>
        </pc:grpChg>
        <pc:picChg chg="add mod">
          <ac:chgData name="Ana Dolores Nascimento" userId="4746a8284d5c4101" providerId="LiveId" clId="{4594B801-2BDF-4819-91F2-6CB1705D30C8}" dt="2025-11-05T00:23:21.537" v="705" actId="1076"/>
          <ac:picMkLst>
            <pc:docMk/>
            <pc:sldMk cId="25986929" sldId="274"/>
            <ac:picMk id="4" creationId="{D6C1EB04-326B-8F01-BECC-1E126675DD61}"/>
          </ac:picMkLst>
        </pc:picChg>
      </pc:sldChg>
      <pc:sldChg chg="addSp delSp modSp add mod modAnim">
        <pc:chgData name="Ana Dolores Nascimento" userId="4746a8284d5c4101" providerId="LiveId" clId="{4594B801-2BDF-4819-91F2-6CB1705D30C8}" dt="2025-11-05T01:31:07.230" v="2267"/>
        <pc:sldMkLst>
          <pc:docMk/>
          <pc:sldMk cId="3141376539" sldId="275"/>
        </pc:sldMkLst>
        <pc:spChg chg="del">
          <ac:chgData name="Ana Dolores Nascimento" userId="4746a8284d5c4101" providerId="LiveId" clId="{4594B801-2BDF-4819-91F2-6CB1705D30C8}" dt="2025-11-05T01:04:48.649" v="2027" actId="478"/>
          <ac:spMkLst>
            <pc:docMk/>
            <pc:sldMk cId="3141376539" sldId="275"/>
            <ac:spMk id="7" creationId="{5481E262-5CA3-FDD8-0946-8DD5BD8B79E4}"/>
          </ac:spMkLst>
        </pc:spChg>
        <pc:spChg chg="add del mod">
          <ac:chgData name="Ana Dolores Nascimento" userId="4746a8284d5c4101" providerId="LiveId" clId="{4594B801-2BDF-4819-91F2-6CB1705D30C8}" dt="2025-11-05T01:23:13.079" v="2123"/>
          <ac:spMkLst>
            <pc:docMk/>
            <pc:sldMk cId="3141376539" sldId="275"/>
            <ac:spMk id="17" creationId="{281631E2-4ACE-BF14-D046-799D828D50F9}"/>
          </ac:spMkLst>
        </pc:spChg>
        <pc:spChg chg="add mod">
          <ac:chgData name="Ana Dolores Nascimento" userId="4746a8284d5c4101" providerId="LiveId" clId="{4594B801-2BDF-4819-91F2-6CB1705D30C8}" dt="2025-11-05T01:26:10.231" v="2147" actId="1582"/>
          <ac:spMkLst>
            <pc:docMk/>
            <pc:sldMk cId="3141376539" sldId="275"/>
            <ac:spMk id="18" creationId="{1D4D623F-5E4C-5746-58E2-BBA2F9C3113A}"/>
          </ac:spMkLst>
        </pc:spChg>
        <pc:spChg chg="add mod">
          <ac:chgData name="Ana Dolores Nascimento" userId="4746a8284d5c4101" providerId="LiveId" clId="{4594B801-2BDF-4819-91F2-6CB1705D30C8}" dt="2025-11-05T01:25:41.678" v="2144" actId="1076"/>
          <ac:spMkLst>
            <pc:docMk/>
            <pc:sldMk cId="3141376539" sldId="275"/>
            <ac:spMk id="19" creationId="{DA808C54-DEEF-781D-6FC6-FC0403ED1A23}"/>
          </ac:spMkLst>
        </pc:spChg>
        <pc:spChg chg="add mod">
          <ac:chgData name="Ana Dolores Nascimento" userId="4746a8284d5c4101" providerId="LiveId" clId="{4594B801-2BDF-4819-91F2-6CB1705D30C8}" dt="2025-11-05T01:27:46.078" v="2230" actId="122"/>
          <ac:spMkLst>
            <pc:docMk/>
            <pc:sldMk cId="3141376539" sldId="275"/>
            <ac:spMk id="20" creationId="{F7AF00B4-EAA5-8845-76B8-865B8F7DBEAD}"/>
          </ac:spMkLst>
        </pc:spChg>
        <pc:spChg chg="add mod">
          <ac:chgData name="Ana Dolores Nascimento" userId="4746a8284d5c4101" providerId="LiveId" clId="{4594B801-2BDF-4819-91F2-6CB1705D30C8}" dt="2025-11-05T01:29:20.010" v="2254" actId="1076"/>
          <ac:spMkLst>
            <pc:docMk/>
            <pc:sldMk cId="3141376539" sldId="275"/>
            <ac:spMk id="21" creationId="{42910505-9585-E024-4716-FCCAB09F58FD}"/>
          </ac:spMkLst>
        </pc:spChg>
        <pc:spChg chg="add mod">
          <ac:chgData name="Ana Dolores Nascimento" userId="4746a8284d5c4101" providerId="LiveId" clId="{4594B801-2BDF-4819-91F2-6CB1705D30C8}" dt="2025-11-05T01:29:52.629" v="2261" actId="20577"/>
          <ac:spMkLst>
            <pc:docMk/>
            <pc:sldMk cId="3141376539" sldId="275"/>
            <ac:spMk id="23" creationId="{BD3F016A-1CA9-D2C2-69F5-CEA285C4A56A}"/>
          </ac:spMkLst>
        </pc:spChg>
        <pc:grpChg chg="mod">
          <ac:chgData name="Ana Dolores Nascimento" userId="4746a8284d5c4101" providerId="LiveId" clId="{4594B801-2BDF-4819-91F2-6CB1705D30C8}" dt="2025-11-05T01:24:17.878" v="2125" actId="1076"/>
          <ac:grpSpMkLst>
            <pc:docMk/>
            <pc:sldMk cId="3141376539" sldId="275"/>
            <ac:grpSpMk id="2" creationId="{D2452172-A258-6B9A-D6FE-E28950F8DB2E}"/>
          </ac:grpSpMkLst>
        </pc:grpChg>
        <pc:picChg chg="add mod">
          <ac:chgData name="Ana Dolores Nascimento" userId="4746a8284d5c4101" providerId="LiveId" clId="{4594B801-2BDF-4819-91F2-6CB1705D30C8}" dt="2025-11-05T01:06:40.452" v="2105" actId="1076"/>
          <ac:picMkLst>
            <pc:docMk/>
            <pc:sldMk cId="3141376539" sldId="275"/>
            <ac:picMk id="3" creationId="{FFED583F-A3EB-7EE7-4FFD-316B1A8DB4DE}"/>
          </ac:picMkLst>
        </pc:picChg>
        <pc:picChg chg="add mod">
          <ac:chgData name="Ana Dolores Nascimento" userId="4746a8284d5c4101" providerId="LiveId" clId="{4594B801-2BDF-4819-91F2-6CB1705D30C8}" dt="2025-11-05T01:07:12.674" v="2107" actId="1076"/>
          <ac:picMkLst>
            <pc:docMk/>
            <pc:sldMk cId="3141376539" sldId="275"/>
            <ac:picMk id="4" creationId="{8A2D0836-5B02-391C-8CEB-B762E46A2EF7}"/>
          </ac:picMkLst>
        </pc:picChg>
        <pc:picChg chg="add mod">
          <ac:chgData name="Ana Dolores Nascimento" userId="4746a8284d5c4101" providerId="LiveId" clId="{4594B801-2BDF-4819-91F2-6CB1705D30C8}" dt="2025-11-05T01:07:22.957" v="2109" actId="1076"/>
          <ac:picMkLst>
            <pc:docMk/>
            <pc:sldMk cId="3141376539" sldId="275"/>
            <ac:picMk id="12" creationId="{1409B572-2DC1-2D76-CE6C-A09BE79ADD53}"/>
          </ac:picMkLst>
        </pc:picChg>
        <pc:picChg chg="add mod">
          <ac:chgData name="Ana Dolores Nascimento" userId="4746a8284d5c4101" providerId="LiveId" clId="{4594B801-2BDF-4819-91F2-6CB1705D30C8}" dt="2025-11-05T01:07:30.518" v="2111" actId="1076"/>
          <ac:picMkLst>
            <pc:docMk/>
            <pc:sldMk cId="3141376539" sldId="275"/>
            <ac:picMk id="13" creationId="{FB1415DE-5330-A43D-E846-D19695AF1D43}"/>
          </ac:picMkLst>
        </pc:picChg>
        <pc:picChg chg="add mod">
          <ac:chgData name="Ana Dolores Nascimento" userId="4746a8284d5c4101" providerId="LiveId" clId="{4594B801-2BDF-4819-91F2-6CB1705D30C8}" dt="2025-11-05T01:07:36.743" v="2113" actId="1076"/>
          <ac:picMkLst>
            <pc:docMk/>
            <pc:sldMk cId="3141376539" sldId="275"/>
            <ac:picMk id="14" creationId="{03C2DDA8-AF96-8C88-46C9-C1AB9A10E20F}"/>
          </ac:picMkLst>
        </pc:picChg>
        <pc:picChg chg="add mod">
          <ac:chgData name="Ana Dolores Nascimento" userId="4746a8284d5c4101" providerId="LiveId" clId="{4594B801-2BDF-4819-91F2-6CB1705D30C8}" dt="2025-11-05T01:07:44.365" v="2116" actId="1076"/>
          <ac:picMkLst>
            <pc:docMk/>
            <pc:sldMk cId="3141376539" sldId="275"/>
            <ac:picMk id="15" creationId="{7A802ED2-6619-DD30-1CBB-BF4C81711756}"/>
          </ac:picMkLst>
        </pc:picChg>
        <pc:picChg chg="add mod">
          <ac:chgData name="Ana Dolores Nascimento" userId="4746a8284d5c4101" providerId="LiveId" clId="{4594B801-2BDF-4819-91F2-6CB1705D30C8}" dt="2025-11-05T01:08:20.866" v="2118" actId="1076"/>
          <ac:picMkLst>
            <pc:docMk/>
            <pc:sldMk cId="3141376539" sldId="275"/>
            <ac:picMk id="16" creationId="{74F27867-0641-2CF3-1BA6-03D2251D2F54}"/>
          </ac:picMkLst>
        </pc:picChg>
        <pc:picChg chg="add del mod">
          <ac:chgData name="Ana Dolores Nascimento" userId="4746a8284d5c4101" providerId="LiveId" clId="{4594B801-2BDF-4819-91F2-6CB1705D30C8}" dt="2025-11-05T01:29:39.862" v="2257" actId="478"/>
          <ac:picMkLst>
            <pc:docMk/>
            <pc:sldMk cId="3141376539" sldId="275"/>
            <ac:picMk id="22" creationId="{F8AF0104-56C6-C3DA-91EA-064097C6E1EF}"/>
          </ac:picMkLst>
        </pc:picChg>
      </pc:sldChg>
      <pc:sldChg chg="addSp delSp modSp add mod">
        <pc:chgData name="Ana Dolores Nascimento" userId="4746a8284d5c4101" providerId="LiveId" clId="{4594B801-2BDF-4819-91F2-6CB1705D30C8}" dt="2025-11-05T02:09:31.843" v="2642" actId="1076"/>
        <pc:sldMkLst>
          <pc:docMk/>
          <pc:sldMk cId="2508646672" sldId="276"/>
        </pc:sldMkLst>
        <pc:spChg chg="mod">
          <ac:chgData name="Ana Dolores Nascimento" userId="4746a8284d5c4101" providerId="LiveId" clId="{4594B801-2BDF-4819-91F2-6CB1705D30C8}" dt="2025-11-05T02:07:32.587" v="2591" actId="14100"/>
          <ac:spMkLst>
            <pc:docMk/>
            <pc:sldMk cId="2508646672" sldId="276"/>
            <ac:spMk id="5" creationId="{EF4BB685-FCC6-5ADD-29D9-737DB74EFC86}"/>
          </ac:spMkLst>
        </pc:spChg>
        <pc:spChg chg="mod">
          <ac:chgData name="Ana Dolores Nascimento" userId="4746a8284d5c4101" providerId="LiveId" clId="{4594B801-2BDF-4819-91F2-6CB1705D30C8}" dt="2025-11-05T02:07:32.587" v="2591" actId="14100"/>
          <ac:spMkLst>
            <pc:docMk/>
            <pc:sldMk cId="2508646672" sldId="276"/>
            <ac:spMk id="6" creationId="{EB71603E-AA4F-1100-4282-B244E951C3AE}"/>
          </ac:spMkLst>
        </pc:spChg>
        <pc:spChg chg="mod">
          <ac:chgData name="Ana Dolores Nascimento" userId="4746a8284d5c4101" providerId="LiveId" clId="{4594B801-2BDF-4819-91F2-6CB1705D30C8}" dt="2025-11-05T02:06:08.469" v="2589" actId="20577"/>
          <ac:spMkLst>
            <pc:docMk/>
            <pc:sldMk cId="2508646672" sldId="276"/>
            <ac:spMk id="10" creationId="{E4AED5C5-34D8-384E-77CB-5019C5CBFE8A}"/>
          </ac:spMkLst>
        </pc:spChg>
        <pc:spChg chg="add mod">
          <ac:chgData name="Ana Dolores Nascimento" userId="4746a8284d5c4101" providerId="LiveId" clId="{4594B801-2BDF-4819-91F2-6CB1705D30C8}" dt="2025-11-05T02:08:40.108" v="2636" actId="1076"/>
          <ac:spMkLst>
            <pc:docMk/>
            <pc:sldMk cId="2508646672" sldId="276"/>
            <ac:spMk id="14" creationId="{4AC9DE78-1E22-AA3D-8FB9-F0C503214069}"/>
          </ac:spMkLst>
        </pc:spChg>
        <pc:grpChg chg="del mod">
          <ac:chgData name="Ana Dolores Nascimento" userId="4746a8284d5c4101" providerId="LiveId" clId="{4594B801-2BDF-4819-91F2-6CB1705D30C8}" dt="2025-11-05T02:07:36.324" v="2593" actId="478"/>
          <ac:grpSpMkLst>
            <pc:docMk/>
            <pc:sldMk cId="2508646672" sldId="276"/>
            <ac:grpSpMk id="2" creationId="{06A1EDB9-ADF3-DF81-FAAB-3C283D0D8FF8}"/>
          </ac:grpSpMkLst>
        </pc:grpChg>
        <pc:picChg chg="del">
          <ac:chgData name="Ana Dolores Nascimento" userId="4746a8284d5c4101" providerId="LiveId" clId="{4594B801-2BDF-4819-91F2-6CB1705D30C8}" dt="2025-11-05T02:06:00.904" v="2581" actId="478"/>
          <ac:picMkLst>
            <pc:docMk/>
            <pc:sldMk cId="2508646672" sldId="276"/>
            <ac:picMk id="3" creationId="{6BECFBCF-F754-D33D-4763-7DD404CE2DB4}"/>
          </ac:picMkLst>
        </pc:picChg>
        <pc:picChg chg="del">
          <ac:chgData name="Ana Dolores Nascimento" userId="4746a8284d5c4101" providerId="LiveId" clId="{4594B801-2BDF-4819-91F2-6CB1705D30C8}" dt="2025-11-05T02:06:00.076" v="2580" actId="478"/>
          <ac:picMkLst>
            <pc:docMk/>
            <pc:sldMk cId="2508646672" sldId="276"/>
            <ac:picMk id="4" creationId="{E91E7CC0-6E9E-2A43-A219-5F87DBE26A6F}"/>
          </ac:picMkLst>
        </pc:picChg>
        <pc:picChg chg="add mod">
          <ac:chgData name="Ana Dolores Nascimento" userId="4746a8284d5c4101" providerId="LiveId" clId="{4594B801-2BDF-4819-91F2-6CB1705D30C8}" dt="2025-11-05T02:07:53.283" v="2599" actId="1076"/>
          <ac:picMkLst>
            <pc:docMk/>
            <pc:sldMk cId="2508646672" sldId="276"/>
            <ac:picMk id="7" creationId="{882D507A-8A37-580D-0508-8C34DB3D90C0}"/>
          </ac:picMkLst>
        </pc:picChg>
        <pc:picChg chg="del">
          <ac:chgData name="Ana Dolores Nascimento" userId="4746a8284d5c4101" providerId="LiveId" clId="{4594B801-2BDF-4819-91F2-6CB1705D30C8}" dt="2025-11-05T02:05:58.248" v="2578" actId="478"/>
          <ac:picMkLst>
            <pc:docMk/>
            <pc:sldMk cId="2508646672" sldId="276"/>
            <ac:picMk id="12" creationId="{5731C7FF-B040-BF3F-190F-468ADC481E02}"/>
          </ac:picMkLst>
        </pc:picChg>
        <pc:picChg chg="del">
          <ac:chgData name="Ana Dolores Nascimento" userId="4746a8284d5c4101" providerId="LiveId" clId="{4594B801-2BDF-4819-91F2-6CB1705D30C8}" dt="2025-11-05T02:05:59.217" v="2579" actId="478"/>
          <ac:picMkLst>
            <pc:docMk/>
            <pc:sldMk cId="2508646672" sldId="276"/>
            <ac:picMk id="13" creationId="{700C5E5F-B67B-1183-7406-16813C75DAE2}"/>
          </ac:picMkLst>
        </pc:picChg>
        <pc:picChg chg="add mod">
          <ac:chgData name="Ana Dolores Nascimento" userId="4746a8284d5c4101" providerId="LiveId" clId="{4594B801-2BDF-4819-91F2-6CB1705D30C8}" dt="2025-11-05T02:09:05.688" v="2639" actId="1076"/>
          <ac:picMkLst>
            <pc:docMk/>
            <pc:sldMk cId="2508646672" sldId="276"/>
            <ac:picMk id="15" creationId="{00DCFE95-4A7D-4AF5-36A8-68F92977DE20}"/>
          </ac:picMkLst>
        </pc:picChg>
        <pc:picChg chg="add mod">
          <ac:chgData name="Ana Dolores Nascimento" userId="4746a8284d5c4101" providerId="LiveId" clId="{4594B801-2BDF-4819-91F2-6CB1705D30C8}" dt="2025-11-05T02:09:31.843" v="2642" actId="1076"/>
          <ac:picMkLst>
            <pc:docMk/>
            <pc:sldMk cId="2508646672" sldId="276"/>
            <ac:picMk id="16" creationId="{D2BB941E-D17E-51AD-7F6B-276C28478052}"/>
          </ac:picMkLst>
        </pc:picChg>
        <pc:picChg chg="add del mod">
          <ac:chgData name="Ana Dolores Nascimento" userId="4746a8284d5c4101" providerId="LiveId" clId="{4594B801-2BDF-4819-91F2-6CB1705D30C8}" dt="2025-11-05T02:07:34.463" v="2592" actId="478"/>
          <ac:picMkLst>
            <pc:docMk/>
            <pc:sldMk cId="2508646672" sldId="276"/>
            <ac:picMk id="2050" creationId="{CC6A2138-C7F7-39AF-2B48-61CE847183E3}"/>
          </ac:picMkLst>
        </pc:picChg>
      </pc:sldChg>
      <pc:sldChg chg="addSp delSp modSp add mod">
        <pc:chgData name="Ana Dolores Nascimento" userId="4746a8284d5c4101" providerId="LiveId" clId="{4594B801-2BDF-4819-91F2-6CB1705D30C8}" dt="2025-11-05T02:17:28.003" v="2680" actId="1076"/>
        <pc:sldMkLst>
          <pc:docMk/>
          <pc:sldMk cId="284166962" sldId="277"/>
        </pc:sldMkLst>
        <pc:spChg chg="mod">
          <ac:chgData name="Ana Dolores Nascimento" userId="4746a8284d5c4101" providerId="LiveId" clId="{4594B801-2BDF-4819-91F2-6CB1705D30C8}" dt="2025-11-05T02:10:14.159" v="2653" actId="5793"/>
          <ac:spMkLst>
            <pc:docMk/>
            <pc:sldMk cId="284166962" sldId="277"/>
            <ac:spMk id="10" creationId="{132936A1-1CE9-8302-7830-14586233C328}"/>
          </ac:spMkLst>
        </pc:spChg>
        <pc:spChg chg="mod">
          <ac:chgData name="Ana Dolores Nascimento" userId="4746a8284d5c4101" providerId="LiveId" clId="{4594B801-2BDF-4819-91F2-6CB1705D30C8}" dt="2025-11-05T02:14:09.012" v="2662" actId="1076"/>
          <ac:spMkLst>
            <pc:docMk/>
            <pc:sldMk cId="284166962" sldId="277"/>
            <ac:spMk id="14" creationId="{52696504-B058-3DF3-0926-9A8CC33CC0F9}"/>
          </ac:spMkLst>
        </pc:spChg>
        <pc:picChg chg="add mod modCrop">
          <ac:chgData name="Ana Dolores Nascimento" userId="4746a8284d5c4101" providerId="LiveId" clId="{4594B801-2BDF-4819-91F2-6CB1705D30C8}" dt="2025-11-05T02:15:08.568" v="2668" actId="1076"/>
          <ac:picMkLst>
            <pc:docMk/>
            <pc:sldMk cId="284166962" sldId="277"/>
            <ac:picMk id="2" creationId="{6BC249C0-66BC-1221-C237-AA24DCB74D66}"/>
          </ac:picMkLst>
        </pc:picChg>
        <pc:picChg chg="add mod">
          <ac:chgData name="Ana Dolores Nascimento" userId="4746a8284d5c4101" providerId="LiveId" clId="{4594B801-2BDF-4819-91F2-6CB1705D30C8}" dt="2025-11-05T02:15:25.979" v="2671" actId="1076"/>
          <ac:picMkLst>
            <pc:docMk/>
            <pc:sldMk cId="284166962" sldId="277"/>
            <ac:picMk id="3" creationId="{45B6AC0D-6BC3-1C3C-CDC0-C6DB1E446340}"/>
          </ac:picMkLst>
        </pc:picChg>
        <pc:picChg chg="add mod">
          <ac:chgData name="Ana Dolores Nascimento" userId="4746a8284d5c4101" providerId="LiveId" clId="{4594B801-2BDF-4819-91F2-6CB1705D30C8}" dt="2025-11-05T02:15:51.899" v="2676" actId="1076"/>
          <ac:picMkLst>
            <pc:docMk/>
            <pc:sldMk cId="284166962" sldId="277"/>
            <ac:picMk id="4" creationId="{EA8CA2C8-5025-084F-04EC-50E395CEF99F}"/>
          </ac:picMkLst>
        </pc:picChg>
        <pc:picChg chg="add mod">
          <ac:chgData name="Ana Dolores Nascimento" userId="4746a8284d5c4101" providerId="LiveId" clId="{4594B801-2BDF-4819-91F2-6CB1705D30C8}" dt="2025-11-05T02:17:28.003" v="2680" actId="1076"/>
          <ac:picMkLst>
            <pc:docMk/>
            <pc:sldMk cId="284166962" sldId="277"/>
            <ac:picMk id="5" creationId="{8513ED26-04A0-17C8-CE9D-4B7F8054D4EE}"/>
          </ac:picMkLst>
        </pc:picChg>
        <pc:picChg chg="del">
          <ac:chgData name="Ana Dolores Nascimento" userId="4746a8284d5c4101" providerId="LiveId" clId="{4594B801-2BDF-4819-91F2-6CB1705D30C8}" dt="2025-11-05T02:10:16.082" v="2654" actId="478"/>
          <ac:picMkLst>
            <pc:docMk/>
            <pc:sldMk cId="284166962" sldId="277"/>
            <ac:picMk id="7" creationId="{15BC1147-5395-23DD-078C-4523810F7086}"/>
          </ac:picMkLst>
        </pc:picChg>
        <pc:picChg chg="del">
          <ac:chgData name="Ana Dolores Nascimento" userId="4746a8284d5c4101" providerId="LiveId" clId="{4594B801-2BDF-4819-91F2-6CB1705D30C8}" dt="2025-11-05T02:13:00.632" v="2661" actId="478"/>
          <ac:picMkLst>
            <pc:docMk/>
            <pc:sldMk cId="284166962" sldId="277"/>
            <ac:picMk id="15" creationId="{C57E8910-3EA5-78D9-CA87-0BB1688510B5}"/>
          </ac:picMkLst>
        </pc:picChg>
        <pc:picChg chg="del">
          <ac:chgData name="Ana Dolores Nascimento" userId="4746a8284d5c4101" providerId="LiveId" clId="{4594B801-2BDF-4819-91F2-6CB1705D30C8}" dt="2025-11-05T02:12:58.912" v="2660" actId="478"/>
          <ac:picMkLst>
            <pc:docMk/>
            <pc:sldMk cId="284166962" sldId="277"/>
            <ac:picMk id="16" creationId="{4E177518-A48D-DB66-11C5-327F65AB953A}"/>
          </ac:picMkLst>
        </pc:picChg>
      </pc:sldChg>
      <pc:sldChg chg="addSp delSp modSp add mod">
        <pc:chgData name="Ana Dolores Nascimento" userId="4746a8284d5c4101" providerId="LiveId" clId="{4594B801-2BDF-4819-91F2-6CB1705D30C8}" dt="2025-11-05T02:30:08.847" v="2890" actId="20577"/>
        <pc:sldMkLst>
          <pc:docMk/>
          <pc:sldMk cId="244639703" sldId="278"/>
        </pc:sldMkLst>
        <pc:spChg chg="mod">
          <ac:chgData name="Ana Dolores Nascimento" userId="4746a8284d5c4101" providerId="LiveId" clId="{4594B801-2BDF-4819-91F2-6CB1705D30C8}" dt="2025-11-05T02:30:08.847" v="2890" actId="20577"/>
          <ac:spMkLst>
            <pc:docMk/>
            <pc:sldMk cId="244639703" sldId="278"/>
            <ac:spMk id="10" creationId="{352285AC-1AB6-98E6-64A6-AFD245BA9E09}"/>
          </ac:spMkLst>
        </pc:spChg>
        <pc:spChg chg="del mod">
          <ac:chgData name="Ana Dolores Nascimento" userId="4746a8284d5c4101" providerId="LiveId" clId="{4594B801-2BDF-4819-91F2-6CB1705D30C8}" dt="2025-11-05T02:18:06.807" v="2687" actId="478"/>
          <ac:spMkLst>
            <pc:docMk/>
            <pc:sldMk cId="244639703" sldId="278"/>
            <ac:spMk id="14" creationId="{2E1F156F-D6AF-1A58-EE8F-32614D72B070}"/>
          </ac:spMkLst>
        </pc:spChg>
        <pc:picChg chg="del">
          <ac:chgData name="Ana Dolores Nascimento" userId="4746a8284d5c4101" providerId="LiveId" clId="{4594B801-2BDF-4819-91F2-6CB1705D30C8}" dt="2025-11-05T02:18:02.163" v="2682" actId="478"/>
          <ac:picMkLst>
            <pc:docMk/>
            <pc:sldMk cId="244639703" sldId="278"/>
            <ac:picMk id="2" creationId="{003D342C-F653-EF4C-15B6-A7B23106BDB0}"/>
          </ac:picMkLst>
        </pc:picChg>
        <pc:picChg chg="del">
          <ac:chgData name="Ana Dolores Nascimento" userId="4746a8284d5c4101" providerId="LiveId" clId="{4594B801-2BDF-4819-91F2-6CB1705D30C8}" dt="2025-11-05T02:18:04.586" v="2685" actId="478"/>
          <ac:picMkLst>
            <pc:docMk/>
            <pc:sldMk cId="244639703" sldId="278"/>
            <ac:picMk id="3" creationId="{384C4C17-CF52-9481-E6C2-042F082C8BB6}"/>
          </ac:picMkLst>
        </pc:picChg>
        <pc:picChg chg="del">
          <ac:chgData name="Ana Dolores Nascimento" userId="4746a8284d5c4101" providerId="LiveId" clId="{4594B801-2BDF-4819-91F2-6CB1705D30C8}" dt="2025-11-05T02:18:03.070" v="2683" actId="478"/>
          <ac:picMkLst>
            <pc:docMk/>
            <pc:sldMk cId="244639703" sldId="278"/>
            <ac:picMk id="4" creationId="{12FD7BA7-17C5-F271-C388-59EE5F241C1B}"/>
          </ac:picMkLst>
        </pc:picChg>
        <pc:picChg chg="del">
          <ac:chgData name="Ana Dolores Nascimento" userId="4746a8284d5c4101" providerId="LiveId" clId="{4594B801-2BDF-4819-91F2-6CB1705D30C8}" dt="2025-11-05T02:18:03.820" v="2684" actId="478"/>
          <ac:picMkLst>
            <pc:docMk/>
            <pc:sldMk cId="244639703" sldId="278"/>
            <ac:picMk id="5" creationId="{CA23AEB9-0327-B1AC-4A68-4FEF364B7C74}"/>
          </ac:picMkLst>
        </pc:picChg>
        <pc:picChg chg="add mod">
          <ac:chgData name="Ana Dolores Nascimento" userId="4746a8284d5c4101" providerId="LiveId" clId="{4594B801-2BDF-4819-91F2-6CB1705D30C8}" dt="2025-11-05T02:21:45.560" v="2717" actId="1076"/>
          <ac:picMkLst>
            <pc:docMk/>
            <pc:sldMk cId="244639703" sldId="278"/>
            <ac:picMk id="6" creationId="{0D27CD68-11D0-FBB8-1505-8BF81D8CE74C}"/>
          </ac:picMkLst>
        </pc:picChg>
        <pc:picChg chg="add mod modCrop">
          <ac:chgData name="Ana Dolores Nascimento" userId="4746a8284d5c4101" providerId="LiveId" clId="{4594B801-2BDF-4819-91F2-6CB1705D30C8}" dt="2025-11-05T02:21:52.467" v="2719" actId="1076"/>
          <ac:picMkLst>
            <pc:docMk/>
            <pc:sldMk cId="244639703" sldId="278"/>
            <ac:picMk id="7" creationId="{4D93406D-623C-0F6B-5C7C-C0857E5BA412}"/>
          </ac:picMkLst>
        </pc:picChg>
        <pc:picChg chg="add mod">
          <ac:chgData name="Ana Dolores Nascimento" userId="4746a8284d5c4101" providerId="LiveId" clId="{4594B801-2BDF-4819-91F2-6CB1705D30C8}" dt="2025-11-05T02:21:49.733" v="2718" actId="1076"/>
          <ac:picMkLst>
            <pc:docMk/>
            <pc:sldMk cId="244639703" sldId="278"/>
            <ac:picMk id="12" creationId="{7B1EE7D9-A398-C148-AA23-AAD518D55FF0}"/>
          </ac:picMkLst>
        </pc:picChg>
        <pc:picChg chg="add mod modCrop">
          <ac:chgData name="Ana Dolores Nascimento" userId="4746a8284d5c4101" providerId="LiveId" clId="{4594B801-2BDF-4819-91F2-6CB1705D30C8}" dt="2025-11-05T02:22:37.563" v="2727" actId="1076"/>
          <ac:picMkLst>
            <pc:docMk/>
            <pc:sldMk cId="244639703" sldId="278"/>
            <ac:picMk id="13" creationId="{822153A1-ABD1-7F47-C89F-6F14FC3E8AD7}"/>
          </ac:picMkLst>
        </pc:picChg>
      </pc:sldChg>
      <pc:sldChg chg="addSp new del">
        <pc:chgData name="Ana Dolores Nascimento" userId="4746a8284d5c4101" providerId="LiveId" clId="{4594B801-2BDF-4819-91F2-6CB1705D30C8}" dt="2025-11-05T02:29:06.194" v="2850" actId="47"/>
        <pc:sldMkLst>
          <pc:docMk/>
          <pc:sldMk cId="4206536121" sldId="279"/>
        </pc:sldMkLst>
        <pc:picChg chg="add">
          <ac:chgData name="Ana Dolores Nascimento" userId="4746a8284d5c4101" providerId="LiveId" clId="{4594B801-2BDF-4819-91F2-6CB1705D30C8}" dt="2025-11-05T02:24:35.438" v="2729"/>
          <ac:picMkLst>
            <pc:docMk/>
            <pc:sldMk cId="4206536121" sldId="279"/>
            <ac:picMk id="2" creationId="{E2E78A21-D3FB-4303-7A9D-AB8A29419567}"/>
          </ac:picMkLst>
        </pc:picChg>
      </pc:sldChg>
      <pc:sldChg chg="addSp delSp modSp add mod">
        <pc:chgData name="Ana Dolores Nascimento" userId="4746a8284d5c4101" providerId="LiveId" clId="{4594B801-2BDF-4819-91F2-6CB1705D30C8}" dt="2025-11-05T02:28:57.253" v="2849" actId="123"/>
        <pc:sldMkLst>
          <pc:docMk/>
          <pc:sldMk cId="2148404802" sldId="280"/>
        </pc:sldMkLst>
        <pc:spChg chg="add mod">
          <ac:chgData name="Ana Dolores Nascimento" userId="4746a8284d5c4101" providerId="LiveId" clId="{4594B801-2BDF-4819-91F2-6CB1705D30C8}" dt="2025-11-05T02:28:57.253" v="2849" actId="123"/>
          <ac:spMkLst>
            <pc:docMk/>
            <pc:sldMk cId="2148404802" sldId="280"/>
            <ac:spMk id="5" creationId="{E0EBC280-B1E9-4790-81AE-930D9B18623A}"/>
          </ac:spMkLst>
        </pc:spChg>
        <pc:spChg chg="mod">
          <ac:chgData name="Ana Dolores Nascimento" userId="4746a8284d5c4101" providerId="LiveId" clId="{4594B801-2BDF-4819-91F2-6CB1705D30C8}" dt="2025-11-05T02:25:02.347" v="2755" actId="313"/>
          <ac:spMkLst>
            <pc:docMk/>
            <pc:sldMk cId="2148404802" sldId="280"/>
            <ac:spMk id="10" creationId="{4F0B0F5F-81BB-76E0-BA59-FB6CB27C6E20}"/>
          </ac:spMkLst>
        </pc:spChg>
        <pc:picChg chg="add mod">
          <ac:chgData name="Ana Dolores Nascimento" userId="4746a8284d5c4101" providerId="LiveId" clId="{4594B801-2BDF-4819-91F2-6CB1705D30C8}" dt="2025-11-05T02:27:50.062" v="2767" actId="1076"/>
          <ac:picMkLst>
            <pc:docMk/>
            <pc:sldMk cId="2148404802" sldId="280"/>
            <ac:picMk id="2" creationId="{76FACE43-2BBC-C07A-1BA3-EB2D37D8C856}"/>
          </ac:picMkLst>
        </pc:picChg>
        <pc:picChg chg="add mod">
          <ac:chgData name="Ana Dolores Nascimento" userId="4746a8284d5c4101" providerId="LiveId" clId="{4594B801-2BDF-4819-91F2-6CB1705D30C8}" dt="2025-11-05T02:27:48.218" v="2766" actId="1076"/>
          <ac:picMkLst>
            <pc:docMk/>
            <pc:sldMk cId="2148404802" sldId="280"/>
            <ac:picMk id="3" creationId="{628BEAA5-7F1C-4C40-CC99-B3F206CBDF2F}"/>
          </ac:picMkLst>
        </pc:picChg>
        <pc:picChg chg="add mod">
          <ac:chgData name="Ana Dolores Nascimento" userId="4746a8284d5c4101" providerId="LiveId" clId="{4594B801-2BDF-4819-91F2-6CB1705D30C8}" dt="2025-11-05T02:28:10.422" v="2770" actId="1076"/>
          <ac:picMkLst>
            <pc:docMk/>
            <pc:sldMk cId="2148404802" sldId="280"/>
            <ac:picMk id="4" creationId="{9E8D3C78-51D8-08F8-8C47-F7F1273128ED}"/>
          </ac:picMkLst>
        </pc:picChg>
        <pc:picChg chg="del">
          <ac:chgData name="Ana Dolores Nascimento" userId="4746a8284d5c4101" providerId="LiveId" clId="{4594B801-2BDF-4819-91F2-6CB1705D30C8}" dt="2025-11-05T02:25:03.785" v="2756" actId="478"/>
          <ac:picMkLst>
            <pc:docMk/>
            <pc:sldMk cId="2148404802" sldId="280"/>
            <ac:picMk id="6" creationId="{A50139C2-0BEC-8250-F54F-3C95B5F9A9EE}"/>
          </ac:picMkLst>
        </pc:picChg>
        <pc:picChg chg="del">
          <ac:chgData name="Ana Dolores Nascimento" userId="4746a8284d5c4101" providerId="LiveId" clId="{4594B801-2BDF-4819-91F2-6CB1705D30C8}" dt="2025-11-05T02:25:05.488" v="2758" actId="478"/>
          <ac:picMkLst>
            <pc:docMk/>
            <pc:sldMk cId="2148404802" sldId="280"/>
            <ac:picMk id="7" creationId="{0EC1ED04-8E44-7DC8-1D2C-3BFBD9F0FAE9}"/>
          </ac:picMkLst>
        </pc:picChg>
        <pc:picChg chg="del">
          <ac:chgData name="Ana Dolores Nascimento" userId="4746a8284d5c4101" providerId="LiveId" clId="{4594B801-2BDF-4819-91F2-6CB1705D30C8}" dt="2025-11-05T02:25:04.738" v="2757" actId="478"/>
          <ac:picMkLst>
            <pc:docMk/>
            <pc:sldMk cId="2148404802" sldId="280"/>
            <ac:picMk id="12" creationId="{F8D27713-B435-F83E-E7DD-C2AEABB446E8}"/>
          </ac:picMkLst>
        </pc:picChg>
        <pc:picChg chg="del">
          <ac:chgData name="Ana Dolores Nascimento" userId="4746a8284d5c4101" providerId="LiveId" clId="{4594B801-2BDF-4819-91F2-6CB1705D30C8}" dt="2025-11-05T02:25:06.285" v="2759" actId="478"/>
          <ac:picMkLst>
            <pc:docMk/>
            <pc:sldMk cId="2148404802" sldId="280"/>
            <ac:picMk id="13" creationId="{2A0F71E0-C7FA-A178-197A-71F99CAFA4CE}"/>
          </ac:picMkLst>
        </pc:picChg>
      </pc:sldChg>
      <pc:sldChg chg="addSp delSp modSp add mod">
        <pc:chgData name="Ana Dolores Nascimento" userId="4746a8284d5c4101" providerId="LiveId" clId="{4594B801-2BDF-4819-91F2-6CB1705D30C8}" dt="2025-11-05T02:32:44.439" v="2905" actId="1076"/>
        <pc:sldMkLst>
          <pc:docMk/>
          <pc:sldMk cId="1221791678" sldId="281"/>
        </pc:sldMkLst>
        <pc:spChg chg="mod">
          <ac:chgData name="Ana Dolores Nascimento" userId="4746a8284d5c4101" providerId="LiveId" clId="{4594B801-2BDF-4819-91F2-6CB1705D30C8}" dt="2025-11-05T02:29:53.560" v="2877" actId="20577"/>
          <ac:spMkLst>
            <pc:docMk/>
            <pc:sldMk cId="1221791678" sldId="281"/>
            <ac:spMk id="10" creationId="{C74CA635-6E64-430C-B131-944F36B6CC14}"/>
          </ac:spMkLst>
        </pc:spChg>
        <pc:picChg chg="add mod">
          <ac:chgData name="Ana Dolores Nascimento" userId="4746a8284d5c4101" providerId="LiveId" clId="{4594B801-2BDF-4819-91F2-6CB1705D30C8}" dt="2025-11-05T02:32:44.439" v="2905" actId="1076"/>
          <ac:picMkLst>
            <pc:docMk/>
            <pc:sldMk cId="1221791678" sldId="281"/>
            <ac:picMk id="2" creationId="{7973610F-AA14-580F-DBC8-2FF2D12BC205}"/>
          </ac:picMkLst>
        </pc:picChg>
        <pc:picChg chg="add mod modCrop">
          <ac:chgData name="Ana Dolores Nascimento" userId="4746a8284d5c4101" providerId="LiveId" clId="{4594B801-2BDF-4819-91F2-6CB1705D30C8}" dt="2025-11-05T02:32:13.367" v="2898" actId="1076"/>
          <ac:picMkLst>
            <pc:docMk/>
            <pc:sldMk cId="1221791678" sldId="281"/>
            <ac:picMk id="3" creationId="{D506307F-B491-50DA-8206-7CE9160B3419}"/>
          </ac:picMkLst>
        </pc:picChg>
        <pc:picChg chg="add mod modCrop">
          <ac:chgData name="Ana Dolores Nascimento" userId="4746a8284d5c4101" providerId="LiveId" clId="{4594B801-2BDF-4819-91F2-6CB1705D30C8}" dt="2025-11-05T02:32:42.267" v="2904" actId="1076"/>
          <ac:picMkLst>
            <pc:docMk/>
            <pc:sldMk cId="1221791678" sldId="281"/>
            <ac:picMk id="4" creationId="{5A36EAD2-4F04-E1A6-314A-5460B1EF71CF}"/>
          </ac:picMkLst>
        </pc:picChg>
        <pc:picChg chg="del">
          <ac:chgData name="Ana Dolores Nascimento" userId="4746a8284d5c4101" providerId="LiveId" clId="{4594B801-2BDF-4819-91F2-6CB1705D30C8}" dt="2025-11-05T02:29:36.700" v="2852" actId="478"/>
          <ac:picMkLst>
            <pc:docMk/>
            <pc:sldMk cId="1221791678" sldId="281"/>
            <ac:picMk id="6" creationId="{C644B1AC-9B34-FDEB-16D8-689E03562ED4}"/>
          </ac:picMkLst>
        </pc:picChg>
        <pc:picChg chg="del">
          <ac:chgData name="Ana Dolores Nascimento" userId="4746a8284d5c4101" providerId="LiveId" clId="{4594B801-2BDF-4819-91F2-6CB1705D30C8}" dt="2025-11-05T02:29:39.779" v="2854" actId="478"/>
          <ac:picMkLst>
            <pc:docMk/>
            <pc:sldMk cId="1221791678" sldId="281"/>
            <ac:picMk id="7" creationId="{BA45F976-8F42-8D26-A2EA-60D298302AEF}"/>
          </ac:picMkLst>
        </pc:picChg>
        <pc:picChg chg="del">
          <ac:chgData name="Ana Dolores Nascimento" userId="4746a8284d5c4101" providerId="LiveId" clId="{4594B801-2BDF-4819-91F2-6CB1705D30C8}" dt="2025-11-05T02:29:38.310" v="2853" actId="478"/>
          <ac:picMkLst>
            <pc:docMk/>
            <pc:sldMk cId="1221791678" sldId="281"/>
            <ac:picMk id="12" creationId="{5F7E7B9D-8F48-6C63-E1EB-637475D5A46D}"/>
          </ac:picMkLst>
        </pc:picChg>
        <pc:picChg chg="del">
          <ac:chgData name="Ana Dolores Nascimento" userId="4746a8284d5c4101" providerId="LiveId" clId="{4594B801-2BDF-4819-91F2-6CB1705D30C8}" dt="2025-11-05T02:29:41.279" v="2855" actId="478"/>
          <ac:picMkLst>
            <pc:docMk/>
            <pc:sldMk cId="1221791678" sldId="281"/>
            <ac:picMk id="13" creationId="{977CA0F1-AF11-5786-2D03-562135B841D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3326C-0B26-497E-8AC1-1941CE2EBB46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8EB70-0DC6-45BA-91B0-FDB0D57837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8183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A8EB70-0DC6-45BA-91B0-FDB0D5783752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75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482" y="3195640"/>
            <a:ext cx="15543451" cy="22050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2963" y="5829300"/>
            <a:ext cx="12800489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6515300" y="411959"/>
            <a:ext cx="8225712" cy="87772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828641" y="411959"/>
            <a:ext cx="24381884" cy="87772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4502" y="6610352"/>
            <a:ext cx="15543451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502" y="4360070"/>
            <a:ext cx="15543451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28643" y="2400302"/>
            <a:ext cx="16302211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435626" y="2400302"/>
            <a:ext cx="16305385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2" y="2302670"/>
            <a:ext cx="8079675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322" y="3262313"/>
            <a:ext cx="8079675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89246" y="2302670"/>
            <a:ext cx="8082849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89246" y="3262313"/>
            <a:ext cx="8082849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2" y="409575"/>
            <a:ext cx="6016104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9480" y="409577"/>
            <a:ext cx="10222613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322" y="2152652"/>
            <a:ext cx="6016104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265" y="7200900"/>
            <a:ext cx="10971848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265" y="919163"/>
            <a:ext cx="10971848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265" y="8051007"/>
            <a:ext cx="10971848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ppt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175" y="-4763"/>
            <a:ext cx="18294350" cy="102965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238" y="4655349"/>
            <a:ext cx="4459323" cy="1656184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9270" y="9463980"/>
            <a:ext cx="8239041" cy="595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78910" y="679004"/>
            <a:ext cx="11266293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Tratando AVC em Pernambuco, sem deixar ninguém para trás.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05114" y="4961051"/>
            <a:ext cx="10067351" cy="3184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Autores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</a:t>
            </a: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Dolores Firmino Santos do Nascimento </a:t>
            </a:r>
          </a:p>
          <a:p>
            <a:pPr>
              <a:lnSpc>
                <a:spcPts val="4200"/>
              </a:lnSpc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Morgana do Nascimento Xavier </a:t>
            </a:r>
          </a:p>
          <a:p>
            <a:pPr>
              <a:lnSpc>
                <a:spcPts val="4200"/>
              </a:lnSpc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Sheyla Melo de Vasconcelos </a:t>
            </a:r>
          </a:p>
          <a:p>
            <a:pPr>
              <a:lnSpc>
                <a:spcPts val="4200"/>
              </a:lnSpc>
            </a:pPr>
            <a:r>
              <a:rPr lang="pt-B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Milena Ferreira dos Santos Hacker</a:t>
            </a:r>
          </a:p>
          <a:p>
            <a:pPr>
              <a:lnSpc>
                <a:spcPts val="4200"/>
              </a:lnSpc>
            </a:pPr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Instituição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: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Secretaria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Estadual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Saúde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1198" y="4549656"/>
            <a:ext cx="7570376" cy="1314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RESULTADOS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56FEC-9B05-37DB-799F-3874942E8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467290B1-D111-F003-EC07-3AE56B79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D2452172-A258-6B9A-D6FE-E28950F8DB2E}"/>
              </a:ext>
            </a:extLst>
          </p:cNvPr>
          <p:cNvGrpSpPr/>
          <p:nvPr/>
        </p:nvGrpSpPr>
        <p:grpSpPr>
          <a:xfrm>
            <a:off x="0" y="1395206"/>
            <a:ext cx="18286413" cy="8352539"/>
            <a:chOff x="0" y="0"/>
            <a:chExt cx="4846134" cy="219984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B50F2915-F23A-3243-20BC-2F30B7B5D517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728C9329-9446-0EE9-F6A7-9698E1077910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30E478D4-13B9-6F91-93C1-61E4253415C4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Congresso Pernambucano de Inovação &amp; Integração em Saúde - CPIIS </a:t>
            </a:r>
          </a:p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Mostra Pernambucana de Experiências Exitosas em Saúde (MEX-SAÚDE PE)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364D1030-904C-22DB-14C3-63F7D53F3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CC576A-AED5-8203-CB4B-B4D332E10A6E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B7B616D7-C7EF-EDEE-0419-D89CB4E7F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FED583F-A3EB-7EE7-4FFD-316B1A8DB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262" y="2881251"/>
            <a:ext cx="13394073" cy="522472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A2D0836-5B02-391C-8CEB-B762E46A2E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53341" y="4448496"/>
            <a:ext cx="554784" cy="6950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409B572-2DC1-2D76-CE6C-A09BE79ADD5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502" r="33468"/>
          <a:stretch>
            <a:fillRect/>
          </a:stretch>
        </p:blipFill>
        <p:spPr>
          <a:xfrm>
            <a:off x="11745183" y="5791572"/>
            <a:ext cx="434564" cy="572699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B1415DE-5330-A43D-E846-D19695AF1D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3999" y="4740542"/>
            <a:ext cx="554784" cy="69500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3C2DDA8-AF96-8C88-46C9-C1AB9A10E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0496" y="4448496"/>
            <a:ext cx="554784" cy="69500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A802ED2-6619-DD30-1CBB-BF4C81711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8430" y="6871692"/>
            <a:ext cx="554784" cy="69500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4F27867-0641-2CF3-1BA6-03D2251D2F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53341" y="4602842"/>
            <a:ext cx="554784" cy="695004"/>
          </a:xfrm>
          <a:prstGeom prst="rect">
            <a:avLst/>
          </a:prstGeom>
        </p:spPr>
      </p:pic>
      <p:sp>
        <p:nvSpPr>
          <p:cNvPr id="18" name="Explosão: 14 Pontos 17">
            <a:extLst>
              <a:ext uri="{FF2B5EF4-FFF2-40B4-BE49-F238E27FC236}">
                <a16:creationId xmlns:a16="http://schemas.microsoft.com/office/drawing/2014/main" id="{1D4D623F-5E4C-5746-58E2-BBA2F9C3113A}"/>
              </a:ext>
            </a:extLst>
          </p:cNvPr>
          <p:cNvSpPr/>
          <p:nvPr/>
        </p:nvSpPr>
        <p:spPr>
          <a:xfrm rot="1137989">
            <a:off x="14346902" y="2613230"/>
            <a:ext cx="3632943" cy="2493330"/>
          </a:xfrm>
          <a:prstGeom prst="irregularSeal2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A808C54-DEEF-781D-6FC6-FC0403ED1A23}"/>
              </a:ext>
            </a:extLst>
          </p:cNvPr>
          <p:cNvSpPr txBox="1"/>
          <p:nvPr/>
        </p:nvSpPr>
        <p:spPr>
          <a:xfrm>
            <a:off x="15275620" y="3598285"/>
            <a:ext cx="2220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↑ 200%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7AF00B4-EAA5-8845-76B8-865B8F7DBEAD}"/>
              </a:ext>
            </a:extLst>
          </p:cNvPr>
          <p:cNvSpPr txBox="1"/>
          <p:nvPr/>
        </p:nvSpPr>
        <p:spPr>
          <a:xfrm>
            <a:off x="14471358" y="6259003"/>
            <a:ext cx="35391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   87,5% das cidades estão </a:t>
            </a:r>
          </a:p>
          <a:p>
            <a:pPr algn="ctr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&lt; 2,5h de um centro com trombólise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2910505-9585-E024-4716-FCCAB09F58FD}"/>
              </a:ext>
            </a:extLst>
          </p:cNvPr>
          <p:cNvSpPr txBox="1"/>
          <p:nvPr/>
        </p:nvSpPr>
        <p:spPr>
          <a:xfrm>
            <a:off x="1654374" y="1860340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2023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D3F016A-1CA9-D2C2-69F5-CEA285C4A56A}"/>
              </a:ext>
            </a:extLst>
          </p:cNvPr>
          <p:cNvSpPr txBox="1"/>
          <p:nvPr/>
        </p:nvSpPr>
        <p:spPr>
          <a:xfrm>
            <a:off x="12527582" y="192622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14137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 – Serra </a:t>
            </a:r>
            <a:r>
              <a:rPr lang="en-US" sz="3600" dirty="0" err="1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Talhada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4CC0C60-A5B1-FA61-C92B-F5B109F90D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301" b="5647"/>
          <a:stretch>
            <a:fillRect/>
          </a:stretch>
        </p:blipFill>
        <p:spPr>
          <a:xfrm>
            <a:off x="12599590" y="1743482"/>
            <a:ext cx="5090898" cy="737083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5EC6370-20DF-C743-467A-547388D058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122" y="2119164"/>
            <a:ext cx="4922328" cy="65631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10CE2EE-A1B7-A224-A867-EC56C09CD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294" y="1755380"/>
            <a:ext cx="5321829" cy="399137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DCC243C-1517-BA0D-66E0-B41F11614A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279" y="5986937"/>
            <a:ext cx="5513851" cy="41353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1787B-9228-0074-DC4E-B0B27D5DC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75691483-5C97-7E4D-26DA-5D499665D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1A2A95C7-7C52-D1C8-2164-98FC291A6840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Congresso Pernambucano de Inovação &amp; Integração em Saúde - CPIIS </a:t>
            </a:r>
          </a:p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Mostra Pernambucana de Experiências Exitosas em Saúde (MEX-SAÚDE PE)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B3A2756A-98B2-84F3-6F6C-B37593532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AED5C5-34D8-384E-77CB-5019C5CBFE8A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RESULTADOS – Caruaru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4EE10215-75E2-82CD-97D3-290A0D85D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82D507A-8A37-580D-0508-8C34DB3D90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246" y="1378983"/>
            <a:ext cx="7626590" cy="507644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AC9DE78-1E22-AA3D-8FB9-F0C503214069}"/>
              </a:ext>
            </a:extLst>
          </p:cNvPr>
          <p:cNvSpPr txBox="1"/>
          <p:nvPr/>
        </p:nvSpPr>
        <p:spPr>
          <a:xfrm>
            <a:off x="1219197" y="7796892"/>
            <a:ext cx="61926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43 trombólises / 10 meses 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0DCFE95-4A7D-4AF5-36A8-68F92977DE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48611" y="1631207"/>
            <a:ext cx="6096000" cy="4572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2BB941E-D17E-51AD-7F6B-276C284780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3246" y="5212987"/>
            <a:ext cx="5615947" cy="42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46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8602F-435B-F6FD-1715-7AFC239BA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2F785F6B-767B-CD14-D38F-D73322500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151E5117-02AB-45B5-9FEB-D3930CA33E02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Congresso Pernambucano de Inovação &amp; Integração em Saúde - CPIIS </a:t>
            </a:r>
          </a:p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Mostra Pernambucana de Experiências Exitosas em Saúde (MEX-SAÚDE PE)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A8DAA311-4363-BD78-4556-1F659575F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2936A1-1CE9-8302-7830-14586233C328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RESULTADOS – Palmares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601445FD-231B-EB5A-285C-43277FF8E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52696504-B058-3DF3-0926-9A8CC33CC0F9}"/>
              </a:ext>
            </a:extLst>
          </p:cNvPr>
          <p:cNvSpPr txBox="1"/>
          <p:nvPr/>
        </p:nvSpPr>
        <p:spPr>
          <a:xfrm>
            <a:off x="1222326" y="8815908"/>
            <a:ext cx="61926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 trombólises / 9 meses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BC249C0-66BC-1221-C237-AA24DCB74D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183" b="20600"/>
          <a:stretch>
            <a:fillRect/>
          </a:stretch>
        </p:blipFill>
        <p:spPr>
          <a:xfrm>
            <a:off x="358230" y="1651388"/>
            <a:ext cx="4247861" cy="645780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5B6AC0D-6BC3-1C3C-CDC0-C6DB1E4463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20002" y="3771096"/>
            <a:ext cx="4289673" cy="571956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A8CA2C8-5025-084F-04EC-50E395CEF9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0241" y="1507305"/>
            <a:ext cx="5168578" cy="38764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513ED26-04A0-17C8-CE9D-4B7F8054D4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2829" y="5550527"/>
            <a:ext cx="5780435" cy="316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66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2AC00-6522-9AAB-009C-CE8A91643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C03373DC-5EBC-903F-BB1B-5056EF8AB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3F790E20-1A70-9E1A-068C-E8BEBFE9FFD4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Congresso Pernambucano de Inovação &amp; Integração em Saúde - CPIIS </a:t>
            </a:r>
          </a:p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Mostra Pernambucana de Experiências Exitosas em Saúde (MEX-SAÚDE PE)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23018C5D-F5BC-C88E-35F2-71953B7B5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2285AC-1AB6-98E6-64A6-AFD245BA9E09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RESULTADOS – UPAs, SAMU e CRL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D552C26C-8290-0EDD-D94B-5F7CF63B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D27CD68-11D0-FBB8-1505-8BF81D8CE7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266" y="1090951"/>
            <a:ext cx="7632848" cy="42934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D93406D-623C-0F6B-5C7C-C0857E5BA4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75" t="15767" r="4327" b="11500"/>
          <a:stretch>
            <a:fillRect/>
          </a:stretch>
        </p:blipFill>
        <p:spPr>
          <a:xfrm>
            <a:off x="9559014" y="1381160"/>
            <a:ext cx="7632849" cy="450619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B1EE7D9-A398-C148-AA23-AAD518D55F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6166" y="4949129"/>
            <a:ext cx="5143500" cy="51435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22153A1-ABD1-7F47-C89F-6F14FC3E8AD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5500" b="28300"/>
          <a:stretch>
            <a:fillRect/>
          </a:stretch>
        </p:blipFill>
        <p:spPr>
          <a:xfrm>
            <a:off x="10601974" y="6158975"/>
            <a:ext cx="5758273" cy="354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9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BF27E-CFA5-0D89-CE19-2561D31D8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70939761-D26D-F867-E473-C39CF7342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B6D66444-DD73-C662-3CFB-D65EE0D31BC3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Congresso Pernambucano de Inovação &amp; Integração em Saúde - CPIIS </a:t>
            </a:r>
          </a:p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Mostra Pernambucana de Experiências Exitosas em Saúde (MEX-SAÚDE PE)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021F881D-0ED8-42A4-51F7-59DFB1E14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0B0F5F-81BB-76E0-BA59-FB6CB27C6E20}"/>
              </a:ext>
            </a:extLst>
          </p:cNvPr>
          <p:cNvSpPr txBox="1"/>
          <p:nvPr/>
        </p:nvSpPr>
        <p:spPr>
          <a:xfrm>
            <a:off x="408853" y="246956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RESULTADOS – Hospital da Restauração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49B7821A-BD20-9FA3-D0CE-975E8CB2C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6FACE43-2BBC-C07A-1BA3-EB2D37D8C8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222" y="1543100"/>
            <a:ext cx="10873208" cy="612161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28BEAA5-7F1C-4C40-CC99-B3F206CBDF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15476" y="1481559"/>
            <a:ext cx="5400675" cy="402907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E8D3C78-51D8-08F8-8C47-F7F1273128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53790" y="5780250"/>
            <a:ext cx="3366251" cy="448833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0EBC280-B1E9-4790-81AE-930D9B18623A}"/>
              </a:ext>
            </a:extLst>
          </p:cNvPr>
          <p:cNvSpPr txBox="1"/>
          <p:nvPr/>
        </p:nvSpPr>
        <p:spPr>
          <a:xfrm>
            <a:off x="1330338" y="8403189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os protocolos de tratamento de  AVC são possíveis hoje no HR !</a:t>
            </a:r>
          </a:p>
        </p:txBody>
      </p:sp>
    </p:spTree>
    <p:extLst>
      <p:ext uri="{BB962C8B-B14F-4D97-AF65-F5344CB8AC3E}">
        <p14:creationId xmlns:p14="http://schemas.microsoft.com/office/powerpoint/2010/main" val="2148404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00B1D-1C38-434C-665B-408F9A3B1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159A8E71-8E0B-F6D9-DF04-8961ADDDB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F37FC97F-9E0D-8B92-EAAA-BF6E6A79936F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Congresso Pernambucano de Inovação &amp; Integração em Saúde - CPIIS </a:t>
            </a:r>
          </a:p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Mostra Pernambucana de Experiências Exitosas em Saúde (MEX-SAÚDE PE)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5A88B836-E712-40AB-F578-B5BF437B3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4CA635-6E64-430C-B131-944F36B6CC14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RESULTADOS –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Integrar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 APS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2ADFD8DB-02BF-BC7A-B85C-EEDBF18FA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973610F-AA14-580F-DBC8-2FF2D12BC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21" y="2692946"/>
            <a:ext cx="6672064" cy="500404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506307F-B491-50DA-8206-7CE9160B34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4341" t="33956" r="14341" b="-5229"/>
          <a:stretch>
            <a:fillRect/>
          </a:stretch>
        </p:blipFill>
        <p:spPr>
          <a:xfrm>
            <a:off x="7198990" y="4117132"/>
            <a:ext cx="4229868" cy="535952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A36EAD2-4F04-E1A6-314A-5460B1EF71C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267" t="13800" r="-4267" b="13800"/>
          <a:stretch>
            <a:fillRect/>
          </a:stretch>
        </p:blipFill>
        <p:spPr>
          <a:xfrm>
            <a:off x="11756404" y="1697325"/>
            <a:ext cx="5924988" cy="571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91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7" name="TextBox 3"/>
          <p:cNvSpPr txBox="1"/>
          <p:nvPr/>
        </p:nvSpPr>
        <p:spPr>
          <a:xfrm>
            <a:off x="7950794" y="4019835"/>
            <a:ext cx="934152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7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90278" y="2623220"/>
            <a:ext cx="16378782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lvl="0" indent="-5715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Ao aumentar o número de centros e reduzir o tempo de deslocamento dos pacientes, diminuem-se as sequelas e os impactos emocionais, sociais e financeiros. 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3600" dirty="0"/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3A45764-2E67-3A3D-9713-BA51EAF8C74F}"/>
              </a:ext>
            </a:extLst>
          </p:cNvPr>
          <p:cNvSpPr txBox="1"/>
          <p:nvPr/>
        </p:nvSpPr>
        <p:spPr>
          <a:xfrm>
            <a:off x="718270" y="4855468"/>
            <a:ext cx="16450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Utilizar um centro robusto como o Hospital da Restauração reduziu gastos públicos e acelerou a aprendizagem nos demais serviços.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CA718E2-6718-093A-1F5E-FFA8DDAAF9E3}"/>
              </a:ext>
            </a:extLst>
          </p:cNvPr>
          <p:cNvSpPr txBox="1"/>
          <p:nvPr/>
        </p:nvSpPr>
        <p:spPr>
          <a:xfrm>
            <a:off x="790278" y="6662511"/>
            <a:ext cx="16378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Certificações são essenciais para manter o padrão de cuidados e promover o avanço contínuo na saúde.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6EB97-A774-6DB9-F0DD-55B3BBFA6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C754ED-62DF-7753-1A7F-1C230EB7D8F6}"/>
              </a:ext>
            </a:extLst>
          </p:cNvPr>
          <p:cNvSpPr txBox="1"/>
          <p:nvPr/>
        </p:nvSpPr>
        <p:spPr>
          <a:xfrm>
            <a:off x="7775054" y="4549656"/>
            <a:ext cx="8866520" cy="1341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26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49" b="0" i="0" u="none" strike="noStrike" kern="1200" cap="none" spc="0" normalizeH="0" baseline="0" noProof="0" dirty="0" err="1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Contextualização</a:t>
            </a:r>
            <a:endParaRPr kumimoji="0" lang="en-US" sz="8049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Picture 2" descr="C:\Users\rao656402\Desktop\logo.png">
            <a:extLst>
              <a:ext uri="{FF2B5EF4-FFF2-40B4-BE49-F238E27FC236}">
                <a16:creationId xmlns:a16="http://schemas.microsoft.com/office/drawing/2014/main" id="{4A3F46B1-26FC-34EA-FF55-C5396D451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1532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3847356"/>
            <a:ext cx="10238841" cy="279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</a:t>
            </a:r>
          </a:p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RECOMENDAÇÕES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2706" y="3219998"/>
            <a:ext cx="15976354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lvl="0" indent="-28575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Houve avanços impactantes em toda linha de atendimento ao paciente acometido por AVC agudo no estado de Pernambuco, no último biênio.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en-US" sz="3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 </a:t>
            </a:r>
            <a:r>
              <a:rPr lang="en-US" sz="32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RECOMENDAÇÕES</a:t>
            </a:r>
            <a:endParaRPr lang="en-US" sz="32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4969D42-8F14-52F9-CD9C-5551847BF458}"/>
              </a:ext>
            </a:extLst>
          </p:cNvPr>
          <p:cNvSpPr txBox="1"/>
          <p:nvPr/>
        </p:nvSpPr>
        <p:spPr>
          <a:xfrm>
            <a:off x="1222326" y="5194970"/>
            <a:ext cx="16129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Deve-se continuar avançando com as estratégias para atingir 100% dos municípios com acesso a um serviço de referência há &lt; 2,5h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Fomentar que a linha de cuidados de AVC agudo seja incorporada como uma política de Estado.</a:t>
            </a:r>
            <a:endParaRPr lang="en-US" sz="4400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algn="just"/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4449666"/>
            <a:ext cx="10238841" cy="134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AGRADECIMENTOS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47814ED-60C5-313B-B5DF-188569BDE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6358065"/>
            <a:ext cx="6984775" cy="392893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C4392775-9EFB-92D4-6261-6DF0C081C7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5286" y="5143500"/>
            <a:ext cx="6096000" cy="4572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68C4345-C9C4-5CD4-0A38-19CA6D01C8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19940" y="6610052"/>
            <a:ext cx="4079776" cy="305983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4BBDF71-F7BB-2451-4D6A-59A2911CB3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" y="1255068"/>
            <a:ext cx="7464152" cy="559811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900E66C-3D8A-D0FE-5652-F3C1420F58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87523" y="1281207"/>
            <a:ext cx="6343126" cy="4757344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3A328D5-B5C3-FCF0-2AA6-38842049BFF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16117" t="14889" r="16117" b="39271"/>
          <a:stretch>
            <a:fillRect/>
          </a:stretch>
        </p:blipFill>
        <p:spPr>
          <a:xfrm>
            <a:off x="11202400" y="4685332"/>
            <a:ext cx="3857625" cy="235775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282279DF-E43E-D5A4-E13F-EC7FD2A31C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3264" y="1199618"/>
            <a:ext cx="4608677" cy="475734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DC6A8E28-353B-C605-C15D-32A161621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26856" y="5038548"/>
            <a:ext cx="4565912" cy="256832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A44B0F7-F4AC-C4EA-67A4-4C432D22344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30229" b="-6416"/>
          <a:stretch>
            <a:fillRect/>
          </a:stretch>
        </p:blipFill>
        <p:spPr>
          <a:xfrm>
            <a:off x="14155759" y="4960014"/>
            <a:ext cx="4271797" cy="244090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9103B12-7196-AD82-2048-461FA3AEB9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897713" y="6831318"/>
            <a:ext cx="2432936" cy="324391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8870" y="2335188"/>
            <a:ext cx="5692485" cy="2114178"/>
          </a:xfrm>
          <a:prstGeom prst="rect">
            <a:avLst/>
          </a:prstGeom>
          <a:noFill/>
        </p:spPr>
      </p:pic>
      <p:sp>
        <p:nvSpPr>
          <p:cNvPr id="9" name="TextBox 6"/>
          <p:cNvSpPr txBox="1"/>
          <p:nvPr/>
        </p:nvSpPr>
        <p:spPr>
          <a:xfrm>
            <a:off x="646262" y="5359524"/>
            <a:ext cx="7560840" cy="1314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7200" b="1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Time</a:t>
            </a: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 é </a:t>
            </a:r>
            <a:r>
              <a:rPr lang="en-US" sz="7200" dirty="0" err="1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Cérebro</a:t>
            </a: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210657" y="8095828"/>
            <a:ext cx="11229057" cy="1674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Ana Dolores Firmino Santos do Nascimento </a:t>
            </a:r>
          </a:p>
          <a:p>
            <a:pPr algn="ctr">
              <a:lnSpc>
                <a:spcPts val="4246"/>
              </a:lnSpc>
            </a:pP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Linha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Cuidados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Neurologia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da DGLCA/ SES</a:t>
            </a:r>
          </a:p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dfmed@hotmail.com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6C7A1F8-9FE8-29E7-3AF0-4FCB9557B2EA}"/>
              </a:ext>
            </a:extLst>
          </p:cNvPr>
          <p:cNvSpPr txBox="1"/>
          <p:nvPr/>
        </p:nvSpPr>
        <p:spPr>
          <a:xfrm>
            <a:off x="8423126" y="5555346"/>
            <a:ext cx="8928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>
                <a:solidFill>
                  <a:schemeClr val="bg1"/>
                </a:solidFill>
              </a:rPr>
              <a:t>Venha fazer parte deste Time!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6CE54-D99C-EE0E-86EB-049DA54FB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>
            <a:extLst>
              <a:ext uri="{FF2B5EF4-FFF2-40B4-BE49-F238E27FC236}">
                <a16:creationId xmlns:a16="http://schemas.microsoft.com/office/drawing/2014/main" id="{BE980F84-5EE7-53FE-26AA-20AA569ED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0B3CD1F8-9362-4BF6-6060-88EBFE2851F1}"/>
              </a:ext>
            </a:extLst>
          </p:cNvPr>
          <p:cNvGrpSpPr/>
          <p:nvPr/>
        </p:nvGrpSpPr>
        <p:grpSpPr>
          <a:xfrm>
            <a:off x="-1" y="1255068"/>
            <a:ext cx="18286413" cy="8352539"/>
            <a:chOff x="0" y="0"/>
            <a:chExt cx="4846134" cy="2199846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B6A7A4BD-D286-62EF-368E-D84C0A20FEDB}"/>
                </a:ext>
              </a:extLst>
            </p:cNvPr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5E02419A-0D8C-71F9-A68B-14E04E46EDF1}"/>
                </a:ext>
              </a:extLst>
            </p:cNvPr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D3E4CE10-34E7-E419-A6C6-755394E39338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Congresso Pernambucano de Inovação &amp; Integração em Saúde - CPIIS </a:t>
            </a:r>
          </a:p>
          <a:p>
            <a:pPr marL="0" marR="0" lvl="0" indent="0" algn="l" defTabSz="914400" rtl="0" eaLnBrk="1" fontAlgn="auto" latinLnBrk="0" hangingPunct="1">
              <a:lnSpc>
                <a:spcPts val="244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Mostra Pernambucana de Experiências Exitosas em Saúde (MEX-SAÚDE PE)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>
            <a:extLst>
              <a:ext uri="{FF2B5EF4-FFF2-40B4-BE49-F238E27FC236}">
                <a16:creationId xmlns:a16="http://schemas.microsoft.com/office/drawing/2014/main" id="{5A17D968-3654-5BF0-CCCB-84676BDF4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61C634-88DA-8652-B67C-F812B824AC2E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C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Montserrat Bold"/>
                <a:cs typeface="Montserrat Bold"/>
                <a:sym typeface="Montserrat Bold"/>
              </a:rPr>
              <a:t>ontextualização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>
            <a:extLst>
              <a:ext uri="{FF2B5EF4-FFF2-40B4-BE49-F238E27FC236}">
                <a16:creationId xmlns:a16="http://schemas.microsoft.com/office/drawing/2014/main" id="{64AA44FC-2322-5587-B928-DA1534458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5A88740-CEB7-6DBD-20F4-3BED4882CD77}"/>
              </a:ext>
            </a:extLst>
          </p:cNvPr>
          <p:cNvSpPr txBox="1"/>
          <p:nvPr/>
        </p:nvSpPr>
        <p:spPr>
          <a:xfrm>
            <a:off x="646262" y="1902022"/>
            <a:ext cx="878497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O AVC é uma doença  de alta letalidade e grande morbidade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O Tipo isquêmico (AVCI)  é o mais prevalente (80%)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Existe um impacto social significativo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Para o tipo isquêmico existe tratamento na fase aguda desde 2012 no Brasil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Para o tratamento ser efetivo, o tempo entre o início dos sintomas e a administração de medicamento tem impacto relevante;</a:t>
            </a:r>
          </a:p>
          <a:p>
            <a:pPr algn="just"/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 é cérebro!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Resultado de imagem para avc">
            <a:extLst>
              <a:ext uri="{FF2B5EF4-FFF2-40B4-BE49-F238E27FC236}">
                <a16:creationId xmlns:a16="http://schemas.microsoft.com/office/drawing/2014/main" id="{D6C1EB04-326B-8F01-BECC-1E126675D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99302" y="2729493"/>
            <a:ext cx="7722798" cy="515496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5986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4583F9-39F0-D49E-268E-79231120AE7A}"/>
              </a:ext>
            </a:extLst>
          </p:cNvPr>
          <p:cNvSpPr txBox="1"/>
          <p:nvPr/>
        </p:nvSpPr>
        <p:spPr>
          <a:xfrm>
            <a:off x="4030638" y="2839244"/>
            <a:ext cx="11502694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72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pPr algn="r"/>
            <a:r>
              <a:rPr lang="en-US" sz="72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720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22327" y="1893746"/>
            <a:ext cx="15976354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Início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: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Outubro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2023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até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os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dias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atuais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73256DF5-919D-61B3-FC08-122E448B736C}"/>
              </a:ext>
            </a:extLst>
          </p:cNvPr>
          <p:cNvSpPr txBox="1"/>
          <p:nvPr/>
        </p:nvSpPr>
        <p:spPr>
          <a:xfrm>
            <a:off x="1222327" y="111711"/>
            <a:ext cx="70567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3600" dirty="0">
              <a:solidFill>
                <a:srgbClr val="FDFDFE"/>
              </a:solidFill>
              <a:latin typeface="Montserra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C8F07B-77F0-09E3-1F2F-861E5543D397}"/>
              </a:ext>
            </a:extLst>
          </p:cNvPr>
          <p:cNvSpPr txBox="1"/>
          <p:nvPr/>
        </p:nvSpPr>
        <p:spPr>
          <a:xfrm>
            <a:off x="1042306" y="8466647"/>
            <a:ext cx="16921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Objeto da experiência: </a:t>
            </a:r>
          </a:p>
          <a:p>
            <a:r>
              <a:rPr lang="pt-B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Descentralizar o tratamento agudo do AVCI, melhorando a eficácia no tratamento.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839CD3B-EB67-B6C7-F5DF-6728897F9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27" y="2889612"/>
            <a:ext cx="13393488" cy="522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9C4499C-DCDA-1A2A-BC53-13D6B178A5F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502" r="33468"/>
          <a:stretch>
            <a:fillRect/>
          </a:stretch>
        </p:blipFill>
        <p:spPr>
          <a:xfrm>
            <a:off x="13319670" y="4423420"/>
            <a:ext cx="434564" cy="572699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14" name="Forma Livre: Forma 13">
            <a:extLst>
              <a:ext uri="{FF2B5EF4-FFF2-40B4-BE49-F238E27FC236}">
                <a16:creationId xmlns:a16="http://schemas.microsoft.com/office/drawing/2014/main" id="{4D9AF640-8185-28B4-DD62-9FD498A6B2AF}"/>
              </a:ext>
            </a:extLst>
          </p:cNvPr>
          <p:cNvSpPr/>
          <p:nvPr/>
        </p:nvSpPr>
        <p:spPr>
          <a:xfrm>
            <a:off x="7079226" y="4719484"/>
            <a:ext cx="6164826" cy="1076632"/>
          </a:xfrm>
          <a:custGeom>
            <a:avLst/>
            <a:gdLst>
              <a:gd name="connsiteX0" fmla="*/ 0 w 6164826"/>
              <a:gd name="connsiteY0" fmla="*/ 0 h 1076632"/>
              <a:gd name="connsiteX1" fmla="*/ 44245 w 6164826"/>
              <a:gd name="connsiteY1" fmla="*/ 235974 h 1076632"/>
              <a:gd name="connsiteX2" fmla="*/ 58993 w 6164826"/>
              <a:gd name="connsiteY2" fmla="*/ 280219 h 1076632"/>
              <a:gd name="connsiteX3" fmla="*/ 117987 w 6164826"/>
              <a:gd name="connsiteY3" fmla="*/ 383458 h 1076632"/>
              <a:gd name="connsiteX4" fmla="*/ 132735 w 6164826"/>
              <a:gd name="connsiteY4" fmla="*/ 427703 h 1076632"/>
              <a:gd name="connsiteX5" fmla="*/ 191729 w 6164826"/>
              <a:gd name="connsiteY5" fmla="*/ 530942 h 1076632"/>
              <a:gd name="connsiteX6" fmla="*/ 250722 w 6164826"/>
              <a:gd name="connsiteY6" fmla="*/ 648929 h 1076632"/>
              <a:gd name="connsiteX7" fmla="*/ 280219 w 6164826"/>
              <a:gd name="connsiteY7" fmla="*/ 693174 h 1076632"/>
              <a:gd name="connsiteX8" fmla="*/ 457200 w 6164826"/>
              <a:gd name="connsiteY8" fmla="*/ 811161 h 1076632"/>
              <a:gd name="connsiteX9" fmla="*/ 516193 w 6164826"/>
              <a:gd name="connsiteY9" fmla="*/ 825910 h 1076632"/>
              <a:gd name="connsiteX10" fmla="*/ 575187 w 6164826"/>
              <a:gd name="connsiteY10" fmla="*/ 855406 h 1076632"/>
              <a:gd name="connsiteX11" fmla="*/ 634180 w 6164826"/>
              <a:gd name="connsiteY11" fmla="*/ 870155 h 1076632"/>
              <a:gd name="connsiteX12" fmla="*/ 722671 w 6164826"/>
              <a:gd name="connsiteY12" fmla="*/ 899651 h 1076632"/>
              <a:gd name="connsiteX13" fmla="*/ 766916 w 6164826"/>
              <a:gd name="connsiteY13" fmla="*/ 929148 h 1076632"/>
              <a:gd name="connsiteX14" fmla="*/ 943897 w 6164826"/>
              <a:gd name="connsiteY14" fmla="*/ 958645 h 1076632"/>
              <a:gd name="connsiteX15" fmla="*/ 1061884 w 6164826"/>
              <a:gd name="connsiteY15" fmla="*/ 988142 h 1076632"/>
              <a:gd name="connsiteX16" fmla="*/ 1268361 w 6164826"/>
              <a:gd name="connsiteY16" fmla="*/ 1047135 h 1076632"/>
              <a:gd name="connsiteX17" fmla="*/ 1622322 w 6164826"/>
              <a:gd name="connsiteY17" fmla="*/ 1076632 h 1076632"/>
              <a:gd name="connsiteX18" fmla="*/ 3805084 w 6164826"/>
              <a:gd name="connsiteY18" fmla="*/ 1047135 h 1076632"/>
              <a:gd name="connsiteX19" fmla="*/ 3952568 w 6164826"/>
              <a:gd name="connsiteY19" fmla="*/ 1017639 h 1076632"/>
              <a:gd name="connsiteX20" fmla="*/ 4055806 w 6164826"/>
              <a:gd name="connsiteY20" fmla="*/ 1002890 h 1076632"/>
              <a:gd name="connsiteX21" fmla="*/ 4262284 w 6164826"/>
              <a:gd name="connsiteY21" fmla="*/ 958645 h 1076632"/>
              <a:gd name="connsiteX22" fmla="*/ 4586748 w 6164826"/>
              <a:gd name="connsiteY22" fmla="*/ 855406 h 1076632"/>
              <a:gd name="connsiteX23" fmla="*/ 4734232 w 6164826"/>
              <a:gd name="connsiteY23" fmla="*/ 796413 h 1076632"/>
              <a:gd name="connsiteX24" fmla="*/ 4793226 w 6164826"/>
              <a:gd name="connsiteY24" fmla="*/ 766916 h 1076632"/>
              <a:gd name="connsiteX25" fmla="*/ 4866968 w 6164826"/>
              <a:gd name="connsiteY25" fmla="*/ 737419 h 1076632"/>
              <a:gd name="connsiteX26" fmla="*/ 4999703 w 6164826"/>
              <a:gd name="connsiteY26" fmla="*/ 678426 h 1076632"/>
              <a:gd name="connsiteX27" fmla="*/ 5235677 w 6164826"/>
              <a:gd name="connsiteY27" fmla="*/ 575187 h 1076632"/>
              <a:gd name="connsiteX28" fmla="*/ 5324168 w 6164826"/>
              <a:gd name="connsiteY28" fmla="*/ 560439 h 1076632"/>
              <a:gd name="connsiteX29" fmla="*/ 5412658 w 6164826"/>
              <a:gd name="connsiteY29" fmla="*/ 516193 h 1076632"/>
              <a:gd name="connsiteX30" fmla="*/ 5515897 w 6164826"/>
              <a:gd name="connsiteY30" fmla="*/ 486697 h 1076632"/>
              <a:gd name="connsiteX31" fmla="*/ 5589639 w 6164826"/>
              <a:gd name="connsiteY31" fmla="*/ 457200 h 1076632"/>
              <a:gd name="connsiteX32" fmla="*/ 5692877 w 6164826"/>
              <a:gd name="connsiteY32" fmla="*/ 398206 h 1076632"/>
              <a:gd name="connsiteX33" fmla="*/ 5825613 w 6164826"/>
              <a:gd name="connsiteY33" fmla="*/ 353961 h 1076632"/>
              <a:gd name="connsiteX34" fmla="*/ 5973097 w 6164826"/>
              <a:gd name="connsiteY34" fmla="*/ 294968 h 1076632"/>
              <a:gd name="connsiteX35" fmla="*/ 6017342 w 6164826"/>
              <a:gd name="connsiteY35" fmla="*/ 280219 h 1076632"/>
              <a:gd name="connsiteX36" fmla="*/ 6061587 w 6164826"/>
              <a:gd name="connsiteY36" fmla="*/ 265471 h 1076632"/>
              <a:gd name="connsiteX37" fmla="*/ 6164826 w 6164826"/>
              <a:gd name="connsiteY37" fmla="*/ 191729 h 107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164826" h="1076632">
                <a:moveTo>
                  <a:pt x="0" y="0"/>
                </a:moveTo>
                <a:cubicBezTo>
                  <a:pt x="15566" y="93393"/>
                  <a:pt x="20843" y="154064"/>
                  <a:pt x="44245" y="235974"/>
                </a:cubicBezTo>
                <a:cubicBezTo>
                  <a:pt x="48516" y="250922"/>
                  <a:pt x="52041" y="266314"/>
                  <a:pt x="58993" y="280219"/>
                </a:cubicBezTo>
                <a:cubicBezTo>
                  <a:pt x="133052" y="428337"/>
                  <a:pt x="40417" y="202461"/>
                  <a:pt x="117987" y="383458"/>
                </a:cubicBezTo>
                <a:cubicBezTo>
                  <a:pt x="124111" y="397747"/>
                  <a:pt x="126611" y="413414"/>
                  <a:pt x="132735" y="427703"/>
                </a:cubicBezTo>
                <a:cubicBezTo>
                  <a:pt x="155189" y="480097"/>
                  <a:pt x="162105" y="486507"/>
                  <a:pt x="191729" y="530942"/>
                </a:cubicBezTo>
                <a:cubicBezTo>
                  <a:pt x="214192" y="598334"/>
                  <a:pt x="200967" y="569321"/>
                  <a:pt x="250722" y="648929"/>
                </a:cubicBezTo>
                <a:cubicBezTo>
                  <a:pt x="260116" y="663960"/>
                  <a:pt x="267044" y="681316"/>
                  <a:pt x="280219" y="693174"/>
                </a:cubicBezTo>
                <a:cubicBezTo>
                  <a:pt x="322243" y="730995"/>
                  <a:pt x="396073" y="788238"/>
                  <a:pt x="457200" y="811161"/>
                </a:cubicBezTo>
                <a:cubicBezTo>
                  <a:pt x="476179" y="818278"/>
                  <a:pt x="497214" y="818793"/>
                  <a:pt x="516193" y="825910"/>
                </a:cubicBezTo>
                <a:cubicBezTo>
                  <a:pt x="536779" y="833630"/>
                  <a:pt x="554601" y="847686"/>
                  <a:pt x="575187" y="855406"/>
                </a:cubicBezTo>
                <a:cubicBezTo>
                  <a:pt x="594166" y="862523"/>
                  <a:pt x="614765" y="864331"/>
                  <a:pt x="634180" y="870155"/>
                </a:cubicBezTo>
                <a:cubicBezTo>
                  <a:pt x="663961" y="879089"/>
                  <a:pt x="722671" y="899651"/>
                  <a:pt x="722671" y="899651"/>
                </a:cubicBezTo>
                <a:cubicBezTo>
                  <a:pt x="737419" y="909483"/>
                  <a:pt x="749789" y="924581"/>
                  <a:pt x="766916" y="929148"/>
                </a:cubicBezTo>
                <a:cubicBezTo>
                  <a:pt x="824704" y="944558"/>
                  <a:pt x="943897" y="958645"/>
                  <a:pt x="943897" y="958645"/>
                </a:cubicBezTo>
                <a:cubicBezTo>
                  <a:pt x="1078159" y="1003398"/>
                  <a:pt x="866095" y="934744"/>
                  <a:pt x="1061884" y="988142"/>
                </a:cubicBezTo>
                <a:cubicBezTo>
                  <a:pt x="1164701" y="1016184"/>
                  <a:pt x="1151674" y="1028711"/>
                  <a:pt x="1268361" y="1047135"/>
                </a:cubicBezTo>
                <a:cubicBezTo>
                  <a:pt x="1307425" y="1053303"/>
                  <a:pt x="1597199" y="1074700"/>
                  <a:pt x="1622322" y="1076632"/>
                </a:cubicBezTo>
                <a:lnTo>
                  <a:pt x="3805084" y="1047135"/>
                </a:lnTo>
                <a:cubicBezTo>
                  <a:pt x="3855182" y="1045208"/>
                  <a:pt x="3903196" y="1026352"/>
                  <a:pt x="3952568" y="1017639"/>
                </a:cubicBezTo>
                <a:cubicBezTo>
                  <a:pt x="3986801" y="1011598"/>
                  <a:pt x="4021816" y="1010174"/>
                  <a:pt x="4055806" y="1002890"/>
                </a:cubicBezTo>
                <a:cubicBezTo>
                  <a:pt x="4329111" y="944323"/>
                  <a:pt x="3990897" y="997413"/>
                  <a:pt x="4262284" y="958645"/>
                </a:cubicBezTo>
                <a:cubicBezTo>
                  <a:pt x="4353967" y="932450"/>
                  <a:pt x="4492800" y="898767"/>
                  <a:pt x="4586748" y="855406"/>
                </a:cubicBezTo>
                <a:cubicBezTo>
                  <a:pt x="4732404" y="788181"/>
                  <a:pt x="4588291" y="825600"/>
                  <a:pt x="4734232" y="796413"/>
                </a:cubicBezTo>
                <a:cubicBezTo>
                  <a:pt x="4753897" y="786581"/>
                  <a:pt x="4773135" y="775845"/>
                  <a:pt x="4793226" y="766916"/>
                </a:cubicBezTo>
                <a:cubicBezTo>
                  <a:pt x="4817418" y="756164"/>
                  <a:pt x="4843825" y="750276"/>
                  <a:pt x="4866968" y="737419"/>
                </a:cubicBezTo>
                <a:cubicBezTo>
                  <a:pt x="4989243" y="669488"/>
                  <a:pt x="4857773" y="706811"/>
                  <a:pt x="4999703" y="678426"/>
                </a:cubicBezTo>
                <a:cubicBezTo>
                  <a:pt x="5050688" y="652934"/>
                  <a:pt x="5165363" y="586906"/>
                  <a:pt x="5235677" y="575187"/>
                </a:cubicBezTo>
                <a:lnTo>
                  <a:pt x="5324168" y="560439"/>
                </a:lnTo>
                <a:cubicBezTo>
                  <a:pt x="5435386" y="523365"/>
                  <a:pt x="5298290" y="573377"/>
                  <a:pt x="5412658" y="516193"/>
                </a:cubicBezTo>
                <a:cubicBezTo>
                  <a:pt x="5441064" y="501990"/>
                  <a:pt x="5487545" y="496147"/>
                  <a:pt x="5515897" y="486697"/>
                </a:cubicBezTo>
                <a:cubicBezTo>
                  <a:pt x="5541013" y="478325"/>
                  <a:pt x="5565960" y="469040"/>
                  <a:pt x="5589639" y="457200"/>
                </a:cubicBezTo>
                <a:cubicBezTo>
                  <a:pt x="5675213" y="414413"/>
                  <a:pt x="5589457" y="436988"/>
                  <a:pt x="5692877" y="398206"/>
                </a:cubicBezTo>
                <a:cubicBezTo>
                  <a:pt x="5884616" y="326304"/>
                  <a:pt x="5593220" y="457248"/>
                  <a:pt x="5825613" y="353961"/>
                </a:cubicBezTo>
                <a:cubicBezTo>
                  <a:pt x="5955823" y="296089"/>
                  <a:pt x="5802361" y="351880"/>
                  <a:pt x="5973097" y="294968"/>
                </a:cubicBezTo>
                <a:lnTo>
                  <a:pt x="6017342" y="280219"/>
                </a:lnTo>
                <a:lnTo>
                  <a:pt x="6061587" y="265471"/>
                </a:lnTo>
                <a:cubicBezTo>
                  <a:pt x="6155862" y="202620"/>
                  <a:pt x="6125009" y="231544"/>
                  <a:pt x="6164826" y="191729"/>
                </a:cubicBezTo>
              </a:path>
            </a:pathLst>
          </a:custGeom>
          <a:noFill/>
          <a:ln w="57150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Desenho Animado Vetorial Representando Motorista Ambulância Engraçado  Amigável Apressando Dirigindo Vetor de ©pcanzo 364220698">
            <a:extLst>
              <a:ext uri="{FF2B5EF4-FFF2-40B4-BE49-F238E27FC236}">
                <a16:creationId xmlns:a16="http://schemas.microsoft.com/office/drawing/2014/main" id="{CDBF7893-4A09-973A-3AA2-11E0624AF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868" y="4265611"/>
            <a:ext cx="880715" cy="958546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7B883DCF-AFA5-80CE-3059-CB242CEAE4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15414" y="4563299"/>
            <a:ext cx="896190" cy="963251"/>
          </a:xfrm>
          <a:prstGeom prst="rect">
            <a:avLst/>
          </a:prstGeom>
        </p:spPr>
      </p:pic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E1297978-A9E3-ED1B-A4D6-FB5A574495D6}"/>
              </a:ext>
            </a:extLst>
          </p:cNvPr>
          <p:cNvSpPr/>
          <p:nvPr/>
        </p:nvSpPr>
        <p:spPr>
          <a:xfrm>
            <a:off x="11960942" y="4616245"/>
            <a:ext cx="1297858" cy="383458"/>
          </a:xfrm>
          <a:custGeom>
            <a:avLst/>
            <a:gdLst>
              <a:gd name="connsiteX0" fmla="*/ 0 w 1297858"/>
              <a:gd name="connsiteY0" fmla="*/ 339213 h 383458"/>
              <a:gd name="connsiteX1" fmla="*/ 117987 w 1297858"/>
              <a:gd name="connsiteY1" fmla="*/ 353961 h 383458"/>
              <a:gd name="connsiteX2" fmla="*/ 412955 w 1297858"/>
              <a:gd name="connsiteY2" fmla="*/ 383458 h 383458"/>
              <a:gd name="connsiteX3" fmla="*/ 929148 w 1297858"/>
              <a:gd name="connsiteY3" fmla="*/ 353961 h 383458"/>
              <a:gd name="connsiteX4" fmla="*/ 973393 w 1297858"/>
              <a:gd name="connsiteY4" fmla="*/ 339213 h 383458"/>
              <a:gd name="connsiteX5" fmla="*/ 1076632 w 1297858"/>
              <a:gd name="connsiteY5" fmla="*/ 265471 h 383458"/>
              <a:gd name="connsiteX6" fmla="*/ 1194619 w 1297858"/>
              <a:gd name="connsiteY6" fmla="*/ 132736 h 383458"/>
              <a:gd name="connsiteX7" fmla="*/ 1209368 w 1297858"/>
              <a:gd name="connsiteY7" fmla="*/ 88490 h 383458"/>
              <a:gd name="connsiteX8" fmla="*/ 1297858 w 1297858"/>
              <a:gd name="connsiteY8" fmla="*/ 0 h 38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7858" h="383458">
                <a:moveTo>
                  <a:pt x="0" y="339213"/>
                </a:moveTo>
                <a:cubicBezTo>
                  <a:pt x="39329" y="344129"/>
                  <a:pt x="78489" y="350669"/>
                  <a:pt x="117987" y="353961"/>
                </a:cubicBezTo>
                <a:cubicBezTo>
                  <a:pt x="406216" y="377980"/>
                  <a:pt x="269266" y="347537"/>
                  <a:pt x="412955" y="383458"/>
                </a:cubicBezTo>
                <a:cubicBezTo>
                  <a:pt x="585019" y="373626"/>
                  <a:pt x="757338" y="367525"/>
                  <a:pt x="929148" y="353961"/>
                </a:cubicBezTo>
                <a:cubicBezTo>
                  <a:pt x="944646" y="352737"/>
                  <a:pt x="959488" y="346165"/>
                  <a:pt x="973393" y="339213"/>
                </a:cubicBezTo>
                <a:cubicBezTo>
                  <a:pt x="991519" y="330150"/>
                  <a:pt x="1068040" y="273108"/>
                  <a:pt x="1076632" y="265471"/>
                </a:cubicBezTo>
                <a:cubicBezTo>
                  <a:pt x="1144974" y="204722"/>
                  <a:pt x="1145625" y="198061"/>
                  <a:pt x="1194619" y="132736"/>
                </a:cubicBezTo>
                <a:cubicBezTo>
                  <a:pt x="1199535" y="117987"/>
                  <a:pt x="1199823" y="100762"/>
                  <a:pt x="1209368" y="88490"/>
                </a:cubicBezTo>
                <a:cubicBezTo>
                  <a:pt x="1234978" y="55562"/>
                  <a:pt x="1297858" y="0"/>
                  <a:pt x="1297858" y="0"/>
                </a:cubicBezTo>
              </a:path>
            </a:pathLst>
          </a:custGeom>
          <a:noFill/>
          <a:ln w="57150"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F0180E1-0A0E-CDFF-3503-D2D80F571079}"/>
              </a:ext>
            </a:extLst>
          </p:cNvPr>
          <p:cNvSpPr txBox="1"/>
          <p:nvPr/>
        </p:nvSpPr>
        <p:spPr>
          <a:xfrm>
            <a:off x="9503246" y="6007596"/>
            <a:ext cx="50405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/>
              <a:t>6h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914FBA3-820D-6A6D-9B06-FA05EF844B80}"/>
              </a:ext>
            </a:extLst>
          </p:cNvPr>
          <p:cNvSpPr txBox="1"/>
          <p:nvPr/>
        </p:nvSpPr>
        <p:spPr>
          <a:xfrm>
            <a:off x="12355404" y="4404765"/>
            <a:ext cx="50405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/>
              <a:t>2h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5E5BAAC0-D7DC-90FF-E0A5-CF48F53CCC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4494" y="6779549"/>
            <a:ext cx="554784" cy="69500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1349C922-B556-9520-2609-A65CF6345D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77264" y="5657286"/>
            <a:ext cx="896190" cy="963251"/>
          </a:xfrm>
          <a:prstGeom prst="rect">
            <a:avLst/>
          </a:prstGeom>
        </p:spPr>
      </p:pic>
      <p:sp>
        <p:nvSpPr>
          <p:cNvPr id="22" name="Forma Livre: Forma 21">
            <a:extLst>
              <a:ext uri="{FF2B5EF4-FFF2-40B4-BE49-F238E27FC236}">
                <a16:creationId xmlns:a16="http://schemas.microsoft.com/office/drawing/2014/main" id="{972CC745-B46A-DBF5-9EA4-D49D03773AAB}"/>
              </a:ext>
            </a:extLst>
          </p:cNvPr>
          <p:cNvSpPr/>
          <p:nvPr/>
        </p:nvSpPr>
        <p:spPr>
          <a:xfrm>
            <a:off x="12949084" y="5088194"/>
            <a:ext cx="560439" cy="1179871"/>
          </a:xfrm>
          <a:custGeom>
            <a:avLst/>
            <a:gdLst>
              <a:gd name="connsiteX0" fmla="*/ 0 w 560439"/>
              <a:gd name="connsiteY0" fmla="*/ 1179871 h 1179871"/>
              <a:gd name="connsiteX1" fmla="*/ 117987 w 560439"/>
              <a:gd name="connsiteY1" fmla="*/ 1120877 h 1179871"/>
              <a:gd name="connsiteX2" fmla="*/ 162232 w 560439"/>
              <a:gd name="connsiteY2" fmla="*/ 1076632 h 1179871"/>
              <a:gd name="connsiteX3" fmla="*/ 309716 w 560439"/>
              <a:gd name="connsiteY3" fmla="*/ 943896 h 1179871"/>
              <a:gd name="connsiteX4" fmla="*/ 339213 w 560439"/>
              <a:gd name="connsiteY4" fmla="*/ 899651 h 1179871"/>
              <a:gd name="connsiteX5" fmla="*/ 383458 w 560439"/>
              <a:gd name="connsiteY5" fmla="*/ 840658 h 1179871"/>
              <a:gd name="connsiteX6" fmla="*/ 427703 w 560439"/>
              <a:gd name="connsiteY6" fmla="*/ 766916 h 1179871"/>
              <a:gd name="connsiteX7" fmla="*/ 442451 w 560439"/>
              <a:gd name="connsiteY7" fmla="*/ 693174 h 1179871"/>
              <a:gd name="connsiteX8" fmla="*/ 486697 w 560439"/>
              <a:gd name="connsiteY8" fmla="*/ 589935 h 1179871"/>
              <a:gd name="connsiteX9" fmla="*/ 501445 w 560439"/>
              <a:gd name="connsiteY9" fmla="*/ 516193 h 1179871"/>
              <a:gd name="connsiteX10" fmla="*/ 530942 w 560439"/>
              <a:gd name="connsiteY10" fmla="*/ 398206 h 1179871"/>
              <a:gd name="connsiteX11" fmla="*/ 545690 w 560439"/>
              <a:gd name="connsiteY11" fmla="*/ 339212 h 1179871"/>
              <a:gd name="connsiteX12" fmla="*/ 560439 w 560439"/>
              <a:gd name="connsiteY12" fmla="*/ 280219 h 1179871"/>
              <a:gd name="connsiteX13" fmla="*/ 560439 w 560439"/>
              <a:gd name="connsiteY13" fmla="*/ 0 h 1179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0439" h="1179871">
                <a:moveTo>
                  <a:pt x="0" y="1179871"/>
                </a:moveTo>
                <a:cubicBezTo>
                  <a:pt x="52130" y="1159019"/>
                  <a:pt x="77203" y="1154864"/>
                  <a:pt x="117987" y="1120877"/>
                </a:cubicBezTo>
                <a:cubicBezTo>
                  <a:pt x="134010" y="1107524"/>
                  <a:pt x="146396" y="1090206"/>
                  <a:pt x="162232" y="1076632"/>
                </a:cubicBezTo>
                <a:cubicBezTo>
                  <a:pt x="221473" y="1025854"/>
                  <a:pt x="260060" y="1018380"/>
                  <a:pt x="309716" y="943896"/>
                </a:cubicBezTo>
                <a:cubicBezTo>
                  <a:pt x="319548" y="929148"/>
                  <a:pt x="328910" y="914075"/>
                  <a:pt x="339213" y="899651"/>
                </a:cubicBezTo>
                <a:cubicBezTo>
                  <a:pt x="353500" y="879649"/>
                  <a:pt x="369823" y="861110"/>
                  <a:pt x="383458" y="840658"/>
                </a:cubicBezTo>
                <a:cubicBezTo>
                  <a:pt x="399359" y="816807"/>
                  <a:pt x="412955" y="791497"/>
                  <a:pt x="427703" y="766916"/>
                </a:cubicBezTo>
                <a:cubicBezTo>
                  <a:pt x="432619" y="742335"/>
                  <a:pt x="434524" y="716955"/>
                  <a:pt x="442451" y="693174"/>
                </a:cubicBezTo>
                <a:cubicBezTo>
                  <a:pt x="484657" y="566556"/>
                  <a:pt x="460925" y="693022"/>
                  <a:pt x="486697" y="589935"/>
                </a:cubicBezTo>
                <a:cubicBezTo>
                  <a:pt x="492777" y="565616"/>
                  <a:pt x="495808" y="540618"/>
                  <a:pt x="501445" y="516193"/>
                </a:cubicBezTo>
                <a:cubicBezTo>
                  <a:pt x="510561" y="476692"/>
                  <a:pt x="521110" y="437535"/>
                  <a:pt x="530942" y="398206"/>
                </a:cubicBezTo>
                <a:lnTo>
                  <a:pt x="545690" y="339212"/>
                </a:lnTo>
                <a:cubicBezTo>
                  <a:pt x="550606" y="319548"/>
                  <a:pt x="560439" y="300489"/>
                  <a:pt x="560439" y="280219"/>
                </a:cubicBezTo>
                <a:lnTo>
                  <a:pt x="560439" y="0"/>
                </a:lnTo>
              </a:path>
            </a:pathLst>
          </a:custGeom>
          <a:noFill/>
          <a:ln w="5715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00444E45-5CF0-511B-F576-8754F5915320}"/>
              </a:ext>
            </a:extLst>
          </p:cNvPr>
          <p:cNvSpPr txBox="1"/>
          <p:nvPr/>
        </p:nvSpPr>
        <p:spPr>
          <a:xfrm>
            <a:off x="12873454" y="5402053"/>
            <a:ext cx="50405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sz="2000" b="1" dirty="0"/>
              <a:t>2h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392E405-CEFB-6344-E67C-5D7A0006D2C7}"/>
              </a:ext>
            </a:extLst>
          </p:cNvPr>
          <p:cNvSpPr txBox="1"/>
          <p:nvPr/>
        </p:nvSpPr>
        <p:spPr>
          <a:xfrm>
            <a:off x="14942358" y="4263280"/>
            <a:ext cx="3368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Incidência: 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mil/ ano</a:t>
            </a:r>
          </a:p>
          <a:p>
            <a:endParaRPr lang="pt-B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Geres:  52,4% </a:t>
            </a:r>
          </a:p>
          <a:p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Geres: 12,6%</a:t>
            </a:r>
          </a:p>
          <a:p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Geres: 6 %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8F34A43B-256D-8A25-4B2C-E88D51300B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59894" y="4514902"/>
            <a:ext cx="554784" cy="695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9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9400" y="4549656"/>
            <a:ext cx="6202174" cy="1341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8049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5348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OBJETIVOS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13184B4-67F1-447B-89B3-46E040ADDCA0}"/>
              </a:ext>
            </a:extLst>
          </p:cNvPr>
          <p:cNvSpPr txBox="1"/>
          <p:nvPr/>
        </p:nvSpPr>
        <p:spPr>
          <a:xfrm>
            <a:off x="790279" y="2263180"/>
            <a:ext cx="16705855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Implantar centros de referência em tratamento agudo de AVCI nas regiões de maior incidência do estado;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Descentralizar o atendimento ao AVCI agudo para agilizar decisões e condutas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Criar linha de cuidado estadual para o AVC agudo  em Pernambuco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Promover capacitação e integração entre a comunidade e serviços de atendimento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6" name="TextBox 3"/>
          <p:cNvSpPr txBox="1"/>
          <p:nvPr/>
        </p:nvSpPr>
        <p:spPr>
          <a:xfrm>
            <a:off x="7696200" y="3919364"/>
            <a:ext cx="9694229" cy="2790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4254" y="1812358"/>
            <a:ext cx="16777864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A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partir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da U-AVC do HR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foi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exportado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o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conhecimento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para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demais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centros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integraçao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entre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serviços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);</a:t>
            </a: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Parceria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com a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iniciativa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privada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para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treinamento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em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escolas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públicas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e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telemedicina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; </a:t>
            </a: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Treinamentos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presenciais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e on-line com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serviços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hospitalares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de Caruaru (H. Mestre Vitalino), Serra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Talhada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(H. Eduardo Campos) e  Palmares (Hospital Regional de Palmares)</a:t>
            </a: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Treinamentos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presenciais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e on line dos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serviços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pré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hospitalares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da I, II e III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Macrorregiões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de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saúde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),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bem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como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central de leitos</a:t>
            </a: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Reuniões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para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implantação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de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serviço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na IV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Macrorregião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de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saúde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Início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de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protocolo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piloto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na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atenção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primária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à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saúde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</a:t>
            </a: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342900" lvl="0" indent="-342900" algn="just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1D76F9B6-E85C-B7F8-D3E9-04D577ABBB49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898</Words>
  <Application>Microsoft Office PowerPoint</Application>
  <PresentationFormat>Personalizar</PresentationFormat>
  <Paragraphs>126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0" baseType="lpstr">
      <vt:lpstr>Aptos</vt:lpstr>
      <vt:lpstr>Arial</vt:lpstr>
      <vt:lpstr>Calibri</vt:lpstr>
      <vt:lpstr>Montserrat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Ana Dolores Nascimento</cp:lastModifiedBy>
  <cp:revision>10</cp:revision>
  <dcterms:created xsi:type="dcterms:W3CDTF">2025-09-29T18:47:39Z</dcterms:created>
  <dcterms:modified xsi:type="dcterms:W3CDTF">2025-11-05T02:32:45Z</dcterms:modified>
</cp:coreProperties>
</file>