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40325675" cx="23402925"/>
  <p:notesSz cx="6858000" cy="9144000"/>
  <p:embeddedFontLst>
    <p:embeddedFont>
      <p:font typeface="Montserrat"/>
      <p:regular r:id="rId7"/>
      <p:bold r:id="rId8"/>
      <p:italic r:id="rId9"/>
      <p:boldItalic r:id="rId10"/>
    </p:embeddedFont>
    <p:embeddedFont>
      <p:font typeface="Open Sans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2701">
          <p15:clr>
            <a:srgbClr val="A4A3A4"/>
          </p15:clr>
        </p15:guide>
        <p15:guide id="2" pos="7371">
          <p15:clr>
            <a:srgbClr val="A4A3A4"/>
          </p15:clr>
        </p15:guide>
      </p15:sldGuideLst>
    </p:ext>
    <p:ext uri="GoogleSlidesCustomDataVersion2">
      <go:slidesCustomData xmlns:go="http://customooxmlschemas.google.com/" r:id="rId15" roundtripDataSignature="AMtx7mh3HSLLe6vA0mKcb1l4ZRkkrOgu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2701" orient="horz"/>
        <p:guide pos="737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OpenSans-regular.fntdata"/><Relationship Id="rId10" Type="http://schemas.openxmlformats.org/officeDocument/2006/relationships/font" Target="fonts/Montserrat-boldItalic.fntdata"/><Relationship Id="rId13" Type="http://schemas.openxmlformats.org/officeDocument/2006/relationships/font" Target="fonts/OpenSans-italic.fntdata"/><Relationship Id="rId12" Type="http://schemas.openxmlformats.org/officeDocument/2006/relationships/font" Target="fonts/OpenSans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Montserrat-italic.fntdata"/><Relationship Id="rId15" Type="http://customschemas.google.com/relationships/presentationmetadata" Target="metadata"/><Relationship Id="rId14" Type="http://schemas.openxmlformats.org/officeDocument/2006/relationships/font" Target="fonts/Open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Montserrat-regular.fntdata"/><Relationship Id="rId8" Type="http://schemas.openxmlformats.org/officeDocument/2006/relationships/font" Target="fonts/Montserr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ctrTitle"/>
          </p:nvPr>
        </p:nvSpPr>
        <p:spPr>
          <a:xfrm>
            <a:off x="1755220" y="12527099"/>
            <a:ext cx="19892486" cy="8643883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3510439" y="22851216"/>
            <a:ext cx="16382048" cy="10305450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lvl="0" algn="ctr">
              <a:spcBef>
                <a:spcPts val="2540"/>
              </a:spcBef>
              <a:spcAft>
                <a:spcPts val="0"/>
              </a:spcAft>
              <a:buClr>
                <a:srgbClr val="888888"/>
              </a:buClr>
              <a:buSzPts val="127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2240"/>
              </a:spcBef>
              <a:spcAft>
                <a:spcPts val="0"/>
              </a:spcAft>
              <a:buClr>
                <a:srgbClr val="888888"/>
              </a:buClr>
              <a:buSzPts val="112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920"/>
              </a:spcBef>
              <a:spcAft>
                <a:spcPts val="0"/>
              </a:spcAft>
              <a:buClr>
                <a:srgbClr val="888888"/>
              </a:buClr>
              <a:buSzPts val="96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8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8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8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8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8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8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/>
          <p:nvPr>
            <p:ph type="title"/>
          </p:nvPr>
        </p:nvSpPr>
        <p:spPr>
          <a:xfrm>
            <a:off x="1170146" y="1614897"/>
            <a:ext cx="21062633" cy="6720946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" type="body"/>
          </p:nvPr>
        </p:nvSpPr>
        <p:spPr>
          <a:xfrm rot="5400000">
            <a:off x="-1605079" y="12184552"/>
            <a:ext cx="26613082" cy="21062633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is" type="vertTitleAndTx">
  <p:cSld name="VERTICAL_TITLE_AND_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/>
          <p:nvPr>
            <p:ph type="title"/>
          </p:nvPr>
        </p:nvSpPr>
        <p:spPr>
          <a:xfrm rot="5400000">
            <a:off x="2396195" y="16185826"/>
            <a:ext cx="34407509" cy="5265658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" type="body"/>
          </p:nvPr>
        </p:nvSpPr>
        <p:spPr>
          <a:xfrm rot="5400000">
            <a:off x="-8330146" y="11115192"/>
            <a:ext cx="34407509" cy="15406926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1170146" y="1614897"/>
            <a:ext cx="21062633" cy="6720946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1170146" y="9409327"/>
            <a:ext cx="21062633" cy="26613082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1848670" y="25912983"/>
            <a:ext cx="19892486" cy="8009127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900"/>
              <a:buFont typeface="Calibri"/>
              <a:buNone/>
              <a:defRPr b="1" sz="159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1848670" y="17091745"/>
            <a:ext cx="19892486" cy="8821238"/>
          </a:xfrm>
          <a:prstGeom prst="rect">
            <a:avLst/>
          </a:prstGeom>
          <a:noFill/>
          <a:ln>
            <a:noFill/>
          </a:ln>
        </p:spPr>
        <p:txBody>
          <a:bodyPr anchorCtr="0" anchor="b" bIns="182075" lIns="364150" spcFirstLastPara="1" rIns="364150" wrap="square" tIns="182075">
            <a:normAutofit/>
          </a:bodyPr>
          <a:lstStyle>
            <a:lvl1pPr indent="-228600" lvl="0" marL="457200" algn="l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8000"/>
              <a:buNone/>
              <a:defRPr sz="8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1440"/>
              </a:spcBef>
              <a:spcAft>
                <a:spcPts val="0"/>
              </a:spcAft>
              <a:buClr>
                <a:srgbClr val="888888"/>
              </a:buClr>
              <a:buSzPts val="7200"/>
              <a:buNone/>
              <a:defRPr sz="72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280"/>
              </a:spcBef>
              <a:spcAft>
                <a:spcPts val="0"/>
              </a:spcAft>
              <a:buClr>
                <a:srgbClr val="888888"/>
              </a:buClr>
              <a:buSzPts val="6400"/>
              <a:buNone/>
              <a:defRPr sz="64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120"/>
              </a:spcBef>
              <a:spcAft>
                <a:spcPts val="0"/>
              </a:spcAft>
              <a:buClr>
                <a:srgbClr val="888888"/>
              </a:buClr>
              <a:buSzPts val="5600"/>
              <a:buNone/>
              <a:defRPr sz="56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120"/>
              </a:spcBef>
              <a:spcAft>
                <a:spcPts val="0"/>
              </a:spcAft>
              <a:buClr>
                <a:srgbClr val="888888"/>
              </a:buClr>
              <a:buSzPts val="5600"/>
              <a:buNone/>
              <a:defRPr sz="56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120"/>
              </a:spcBef>
              <a:spcAft>
                <a:spcPts val="0"/>
              </a:spcAft>
              <a:buClr>
                <a:srgbClr val="888888"/>
              </a:buClr>
              <a:buSzPts val="5600"/>
              <a:buNone/>
              <a:defRPr sz="56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120"/>
              </a:spcBef>
              <a:spcAft>
                <a:spcPts val="0"/>
              </a:spcAft>
              <a:buClr>
                <a:srgbClr val="888888"/>
              </a:buClr>
              <a:buSzPts val="5600"/>
              <a:buNone/>
              <a:defRPr sz="56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120"/>
              </a:spcBef>
              <a:spcAft>
                <a:spcPts val="0"/>
              </a:spcAft>
              <a:buClr>
                <a:srgbClr val="888888"/>
              </a:buClr>
              <a:buSzPts val="5600"/>
              <a:buNone/>
              <a:defRPr sz="56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120"/>
              </a:spcBef>
              <a:spcAft>
                <a:spcPts val="0"/>
              </a:spcAft>
              <a:buClr>
                <a:srgbClr val="888888"/>
              </a:buClr>
              <a:buSzPts val="5600"/>
              <a:buNone/>
              <a:defRPr sz="5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7" name="Google Shape;27;p5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1170146" y="1614897"/>
            <a:ext cx="21062633" cy="6720946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1170146" y="9409327"/>
            <a:ext cx="10336292" cy="26613082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indent="-939800" lvl="0" marL="457200" algn="l">
              <a:spcBef>
                <a:spcPts val="2240"/>
              </a:spcBef>
              <a:spcAft>
                <a:spcPts val="0"/>
              </a:spcAft>
              <a:buClr>
                <a:schemeClr val="dk1"/>
              </a:buClr>
              <a:buSzPts val="11200"/>
              <a:buChar char="•"/>
              <a:defRPr sz="11200"/>
            </a:lvl1pPr>
            <a:lvl2pPr indent="-838200" lvl="1" marL="91440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Char char="–"/>
              <a:defRPr sz="9600"/>
            </a:lvl2pPr>
            <a:lvl3pPr indent="-736600" lvl="2" marL="13716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•"/>
              <a:defRPr sz="8000"/>
            </a:lvl3pPr>
            <a:lvl4pPr indent="-685800" lvl="3" marL="18288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–"/>
              <a:defRPr sz="7200"/>
            </a:lvl4pPr>
            <a:lvl5pPr indent="-685800" lvl="4" marL="22860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»"/>
              <a:defRPr sz="7200"/>
            </a:lvl5pPr>
            <a:lvl6pPr indent="-685800" lvl="5" marL="27432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6pPr>
            <a:lvl7pPr indent="-685800" lvl="6" marL="32004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7pPr>
            <a:lvl8pPr indent="-685800" lvl="7" marL="36576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8pPr>
            <a:lvl9pPr indent="-685800" lvl="8" marL="41148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9pPr>
          </a:lstStyle>
          <a:p/>
        </p:txBody>
      </p:sp>
      <p:sp>
        <p:nvSpPr>
          <p:cNvPr id="33" name="Google Shape;33;p6"/>
          <p:cNvSpPr txBox="1"/>
          <p:nvPr>
            <p:ph idx="2" type="body"/>
          </p:nvPr>
        </p:nvSpPr>
        <p:spPr>
          <a:xfrm>
            <a:off x="11896487" y="9409327"/>
            <a:ext cx="10336292" cy="26613082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indent="-939800" lvl="0" marL="457200" algn="l">
              <a:spcBef>
                <a:spcPts val="2240"/>
              </a:spcBef>
              <a:spcAft>
                <a:spcPts val="0"/>
              </a:spcAft>
              <a:buClr>
                <a:schemeClr val="dk1"/>
              </a:buClr>
              <a:buSzPts val="11200"/>
              <a:buChar char="•"/>
              <a:defRPr sz="11200"/>
            </a:lvl1pPr>
            <a:lvl2pPr indent="-838200" lvl="1" marL="91440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Char char="–"/>
              <a:defRPr sz="9600"/>
            </a:lvl2pPr>
            <a:lvl3pPr indent="-736600" lvl="2" marL="13716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•"/>
              <a:defRPr sz="8000"/>
            </a:lvl3pPr>
            <a:lvl4pPr indent="-685800" lvl="3" marL="18288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–"/>
              <a:defRPr sz="7200"/>
            </a:lvl4pPr>
            <a:lvl5pPr indent="-685800" lvl="4" marL="22860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»"/>
              <a:defRPr sz="7200"/>
            </a:lvl5pPr>
            <a:lvl6pPr indent="-685800" lvl="5" marL="27432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6pPr>
            <a:lvl7pPr indent="-685800" lvl="6" marL="32004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7pPr>
            <a:lvl8pPr indent="-685800" lvl="7" marL="36576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8pPr>
            <a:lvl9pPr indent="-685800" lvl="8" marL="41148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9pPr>
          </a:lstStyle>
          <a:p/>
        </p:txBody>
      </p:sp>
      <p:sp>
        <p:nvSpPr>
          <p:cNvPr id="34" name="Google Shape;34;p6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1170146" y="1614897"/>
            <a:ext cx="21062633" cy="6720946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1170146" y="9026606"/>
            <a:ext cx="10340356" cy="3761860"/>
          </a:xfrm>
          <a:prstGeom prst="rect">
            <a:avLst/>
          </a:prstGeom>
          <a:noFill/>
          <a:ln>
            <a:noFill/>
          </a:ln>
        </p:spPr>
        <p:txBody>
          <a:bodyPr anchorCtr="0" anchor="b" bIns="182075" lIns="364150" spcFirstLastPara="1" rIns="364150" wrap="square" tIns="182075">
            <a:normAutofit/>
          </a:bodyPr>
          <a:lstStyle>
            <a:lvl1pPr indent="-228600" lvl="0" marL="45720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b="1" sz="9600"/>
            </a:lvl1pPr>
            <a:lvl2pPr indent="-228600" lvl="1" marL="9144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/>
            </a:lvl2pPr>
            <a:lvl3pPr indent="-228600" lvl="2" marL="13716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1" sz="7200"/>
            </a:lvl3pPr>
            <a:lvl4pPr indent="-228600" lvl="3" marL="18288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4pPr>
            <a:lvl5pPr indent="-228600" lvl="4" marL="22860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5pPr>
            <a:lvl6pPr indent="-228600" lvl="5" marL="27432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6pPr>
            <a:lvl7pPr indent="-228600" lvl="6" marL="32004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7pPr>
            <a:lvl8pPr indent="-228600" lvl="7" marL="36576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8pPr>
            <a:lvl9pPr indent="-228600" lvl="8" marL="41148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9pPr>
          </a:lstStyle>
          <a:p/>
        </p:txBody>
      </p:sp>
      <p:sp>
        <p:nvSpPr>
          <p:cNvPr id="40" name="Google Shape;40;p7"/>
          <p:cNvSpPr txBox="1"/>
          <p:nvPr>
            <p:ph idx="2" type="body"/>
          </p:nvPr>
        </p:nvSpPr>
        <p:spPr>
          <a:xfrm>
            <a:off x="1170146" y="12788467"/>
            <a:ext cx="10340356" cy="23233939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indent="-838200" lvl="0" marL="45720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/>
            </a:lvl1pPr>
            <a:lvl2pPr indent="-736600" lvl="1" marL="9144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–"/>
              <a:defRPr sz="8000"/>
            </a:lvl2pPr>
            <a:lvl3pPr indent="-685800" lvl="2" marL="13716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3pPr>
            <a:lvl4pPr indent="-635000" lvl="3" marL="18288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–"/>
              <a:defRPr sz="6400"/>
            </a:lvl4pPr>
            <a:lvl5pPr indent="-635000" lvl="4" marL="22860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»"/>
              <a:defRPr sz="6400"/>
            </a:lvl5pPr>
            <a:lvl6pPr indent="-635000" lvl="5" marL="27432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6pPr>
            <a:lvl7pPr indent="-635000" lvl="6" marL="32004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7pPr>
            <a:lvl8pPr indent="-635000" lvl="7" marL="36576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8pPr>
            <a:lvl9pPr indent="-635000" lvl="8" marL="41148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9pPr>
          </a:lstStyle>
          <a:p/>
        </p:txBody>
      </p:sp>
      <p:sp>
        <p:nvSpPr>
          <p:cNvPr id="41" name="Google Shape;41;p7"/>
          <p:cNvSpPr txBox="1"/>
          <p:nvPr>
            <p:ph idx="3" type="body"/>
          </p:nvPr>
        </p:nvSpPr>
        <p:spPr>
          <a:xfrm>
            <a:off x="11888362" y="9026606"/>
            <a:ext cx="10344418" cy="3761860"/>
          </a:xfrm>
          <a:prstGeom prst="rect">
            <a:avLst/>
          </a:prstGeom>
          <a:noFill/>
          <a:ln>
            <a:noFill/>
          </a:ln>
        </p:spPr>
        <p:txBody>
          <a:bodyPr anchorCtr="0" anchor="b" bIns="182075" lIns="364150" spcFirstLastPara="1" rIns="364150" wrap="square" tIns="182075">
            <a:normAutofit/>
          </a:bodyPr>
          <a:lstStyle>
            <a:lvl1pPr indent="-228600" lvl="0" marL="45720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b="1" sz="9600"/>
            </a:lvl1pPr>
            <a:lvl2pPr indent="-228600" lvl="1" marL="9144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/>
            </a:lvl2pPr>
            <a:lvl3pPr indent="-228600" lvl="2" marL="13716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1" sz="7200"/>
            </a:lvl3pPr>
            <a:lvl4pPr indent="-228600" lvl="3" marL="18288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4pPr>
            <a:lvl5pPr indent="-228600" lvl="4" marL="22860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5pPr>
            <a:lvl6pPr indent="-228600" lvl="5" marL="27432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6pPr>
            <a:lvl7pPr indent="-228600" lvl="6" marL="32004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7pPr>
            <a:lvl8pPr indent="-228600" lvl="7" marL="36576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8pPr>
            <a:lvl9pPr indent="-228600" lvl="8" marL="41148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9pPr>
          </a:lstStyle>
          <a:p/>
        </p:txBody>
      </p:sp>
      <p:sp>
        <p:nvSpPr>
          <p:cNvPr id="42" name="Google Shape;42;p7"/>
          <p:cNvSpPr txBox="1"/>
          <p:nvPr>
            <p:ph idx="4" type="body"/>
          </p:nvPr>
        </p:nvSpPr>
        <p:spPr>
          <a:xfrm>
            <a:off x="11888362" y="12788467"/>
            <a:ext cx="10344418" cy="23233939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indent="-838200" lvl="0" marL="45720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/>
            </a:lvl1pPr>
            <a:lvl2pPr indent="-736600" lvl="1" marL="9144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–"/>
              <a:defRPr sz="8000"/>
            </a:lvl2pPr>
            <a:lvl3pPr indent="-685800" lvl="2" marL="13716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3pPr>
            <a:lvl4pPr indent="-635000" lvl="3" marL="18288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–"/>
              <a:defRPr sz="6400"/>
            </a:lvl4pPr>
            <a:lvl5pPr indent="-635000" lvl="4" marL="22860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»"/>
              <a:defRPr sz="6400"/>
            </a:lvl5pPr>
            <a:lvl6pPr indent="-635000" lvl="5" marL="27432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6pPr>
            <a:lvl7pPr indent="-635000" lvl="6" marL="32004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7pPr>
            <a:lvl8pPr indent="-635000" lvl="7" marL="36576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8pPr>
            <a:lvl9pPr indent="-635000" lvl="8" marL="41148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9pPr>
          </a:lstStyle>
          <a:p/>
        </p:txBody>
      </p:sp>
      <p:sp>
        <p:nvSpPr>
          <p:cNvPr id="43" name="Google Shape;43;p7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/>
          <p:nvPr>
            <p:ph type="title"/>
          </p:nvPr>
        </p:nvSpPr>
        <p:spPr>
          <a:xfrm>
            <a:off x="1170146" y="1614897"/>
            <a:ext cx="21062633" cy="6720946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/>
          <p:nvPr>
            <p:ph type="title"/>
          </p:nvPr>
        </p:nvSpPr>
        <p:spPr>
          <a:xfrm>
            <a:off x="1170148" y="1605559"/>
            <a:ext cx="7699401" cy="6832962"/>
          </a:xfrm>
          <a:prstGeom prst="rect">
            <a:avLst/>
          </a:prstGeom>
          <a:noFill/>
          <a:ln>
            <a:noFill/>
          </a:ln>
        </p:spPr>
        <p:txBody>
          <a:bodyPr anchorCtr="0" anchor="b" bIns="182075" lIns="364150" spcFirstLastPara="1" rIns="364150" wrap="square" tIns="1820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alibri"/>
              <a:buNone/>
              <a:defRPr b="1" sz="8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0"/>
          <p:cNvSpPr txBox="1"/>
          <p:nvPr>
            <p:ph idx="1" type="body"/>
          </p:nvPr>
        </p:nvSpPr>
        <p:spPr>
          <a:xfrm>
            <a:off x="9149894" y="1605562"/>
            <a:ext cx="13082885" cy="34416846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indent="-1035050" lvl="0" marL="457200" algn="l">
              <a:spcBef>
                <a:spcPts val="2540"/>
              </a:spcBef>
              <a:spcAft>
                <a:spcPts val="0"/>
              </a:spcAft>
              <a:buClr>
                <a:schemeClr val="dk1"/>
              </a:buClr>
              <a:buSzPts val="12700"/>
              <a:buChar char="•"/>
              <a:defRPr sz="12700"/>
            </a:lvl1pPr>
            <a:lvl2pPr indent="-939800" lvl="1" marL="914400" algn="l">
              <a:spcBef>
                <a:spcPts val="2240"/>
              </a:spcBef>
              <a:spcAft>
                <a:spcPts val="0"/>
              </a:spcAft>
              <a:buClr>
                <a:schemeClr val="dk1"/>
              </a:buClr>
              <a:buSzPts val="11200"/>
              <a:buChar char="–"/>
              <a:defRPr sz="11200"/>
            </a:lvl2pPr>
            <a:lvl3pPr indent="-838200" lvl="2" marL="137160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/>
            </a:lvl3pPr>
            <a:lvl4pPr indent="-736600" lvl="3" marL="18288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–"/>
              <a:defRPr sz="8000"/>
            </a:lvl4pPr>
            <a:lvl5pPr indent="-736600" lvl="4" marL="22860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»"/>
              <a:defRPr sz="8000"/>
            </a:lvl5pPr>
            <a:lvl6pPr indent="-736600" lvl="5" marL="27432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•"/>
              <a:defRPr sz="8000"/>
            </a:lvl6pPr>
            <a:lvl7pPr indent="-736600" lvl="6" marL="32004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•"/>
              <a:defRPr sz="8000"/>
            </a:lvl7pPr>
            <a:lvl8pPr indent="-736600" lvl="7" marL="36576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•"/>
              <a:defRPr sz="8000"/>
            </a:lvl8pPr>
            <a:lvl9pPr indent="-736600" lvl="8" marL="41148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•"/>
              <a:defRPr sz="8000"/>
            </a:lvl9pPr>
          </a:lstStyle>
          <a:p/>
        </p:txBody>
      </p:sp>
      <p:sp>
        <p:nvSpPr>
          <p:cNvPr id="58" name="Google Shape;58;p10"/>
          <p:cNvSpPr txBox="1"/>
          <p:nvPr>
            <p:ph idx="2" type="body"/>
          </p:nvPr>
        </p:nvSpPr>
        <p:spPr>
          <a:xfrm>
            <a:off x="1170148" y="8438524"/>
            <a:ext cx="7699401" cy="27583885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indent="-228600" lvl="0" marL="45720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/>
            </a:lvl1pPr>
            <a:lvl2pPr indent="-228600" lvl="1" marL="914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/>
            </a:lvl3pPr>
            <a:lvl4pPr indent="-2286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4pPr>
            <a:lvl5pPr indent="-2286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5pPr>
            <a:lvl6pPr indent="-2286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6pPr>
            <a:lvl7pPr indent="-2286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7pPr>
            <a:lvl8pPr indent="-2286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8pPr>
            <a:lvl9pPr indent="-228600" lvl="8" marL="4114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9pPr>
          </a:lstStyle>
          <a:p/>
        </p:txBody>
      </p:sp>
      <p:sp>
        <p:nvSpPr>
          <p:cNvPr id="59" name="Google Shape;59;p10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0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/>
          <p:nvPr>
            <p:ph type="title"/>
          </p:nvPr>
        </p:nvSpPr>
        <p:spPr>
          <a:xfrm>
            <a:off x="4587137" y="28227972"/>
            <a:ext cx="14041755" cy="3332472"/>
          </a:xfrm>
          <a:prstGeom prst="rect">
            <a:avLst/>
          </a:prstGeom>
          <a:noFill/>
          <a:ln>
            <a:noFill/>
          </a:ln>
        </p:spPr>
        <p:txBody>
          <a:bodyPr anchorCtr="0" anchor="b" bIns="182075" lIns="364150" spcFirstLastPara="1" rIns="364150" wrap="square" tIns="1820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alibri"/>
              <a:buNone/>
              <a:defRPr b="1" sz="8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1"/>
          <p:cNvSpPr/>
          <p:nvPr>
            <p:ph idx="2" type="pic"/>
          </p:nvPr>
        </p:nvSpPr>
        <p:spPr>
          <a:xfrm>
            <a:off x="4587137" y="3603174"/>
            <a:ext cx="14041755" cy="24195405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11"/>
          <p:cNvSpPr txBox="1"/>
          <p:nvPr>
            <p:ph idx="1" type="body"/>
          </p:nvPr>
        </p:nvSpPr>
        <p:spPr>
          <a:xfrm>
            <a:off x="4587137" y="31560444"/>
            <a:ext cx="14041755" cy="4732663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indent="-228600" lvl="0" marL="45720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/>
            </a:lvl1pPr>
            <a:lvl2pPr indent="-228600" lvl="1" marL="914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/>
            </a:lvl3pPr>
            <a:lvl4pPr indent="-2286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4pPr>
            <a:lvl5pPr indent="-2286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5pPr>
            <a:lvl6pPr indent="-2286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6pPr>
            <a:lvl7pPr indent="-2286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7pPr>
            <a:lvl8pPr indent="-2286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8pPr>
            <a:lvl9pPr indent="-228600" lvl="8" marL="4114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9pPr>
          </a:lstStyle>
          <a:p/>
        </p:txBody>
      </p:sp>
      <p:sp>
        <p:nvSpPr>
          <p:cNvPr id="66" name="Google Shape;66;p11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1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1170146" y="1614897"/>
            <a:ext cx="21062633" cy="6720946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00"/>
              <a:buFont typeface="Calibri"/>
              <a:buNone/>
              <a:defRPr b="0" i="0" sz="17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1170146" y="9409327"/>
            <a:ext cx="21062633" cy="26613082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indent="-1035050" lvl="0" marL="457200" marR="0" rtl="0" algn="l">
              <a:spcBef>
                <a:spcPts val="2540"/>
              </a:spcBef>
              <a:spcAft>
                <a:spcPts val="0"/>
              </a:spcAft>
              <a:buClr>
                <a:schemeClr val="dk1"/>
              </a:buClr>
              <a:buSzPts val="12700"/>
              <a:buFont typeface="Arial"/>
              <a:buChar char="•"/>
              <a:defRPr b="0" i="0" sz="1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939800" lvl="1" marL="914400" marR="0" rtl="0" algn="l">
              <a:spcBef>
                <a:spcPts val="2240"/>
              </a:spcBef>
              <a:spcAft>
                <a:spcPts val="0"/>
              </a:spcAft>
              <a:buClr>
                <a:schemeClr val="dk1"/>
              </a:buClr>
              <a:buSzPts val="11200"/>
              <a:buFont typeface="Arial"/>
              <a:buChar char="–"/>
              <a:defRPr b="0" i="0" sz="1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38200" lvl="2" marL="1371600" marR="0" rtl="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•"/>
              <a:defRPr b="0" i="0" sz="9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736600" lvl="3" marL="18288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Char char="–"/>
              <a:defRPr b="0" i="0" sz="8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736600" lvl="4" marL="22860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Char char="»"/>
              <a:defRPr b="0" i="0" sz="8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736600" lvl="5" marL="27432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Char char="•"/>
              <a:defRPr b="0" i="0" sz="8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736600" lvl="6" marL="32004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Char char="•"/>
              <a:defRPr b="0" i="0" sz="8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736600" lvl="7" marL="36576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Char char="•"/>
              <a:defRPr b="0" i="0" sz="8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36600" lvl="8" marL="41148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Char char="•"/>
              <a:defRPr b="0" i="0" sz="8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C:\Users\rao656402\Desktop\banner.png" id="11" name="Google Shape;11;p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641" y="4763"/>
            <a:ext cx="23399643" cy="4031615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jpg"/><Relationship Id="rId7" Type="http://schemas.openxmlformats.org/officeDocument/2006/relationships/image" Target="../media/image7.jpg"/><Relationship Id="rId8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/>
          <p:nvPr/>
        </p:nvSpPr>
        <p:spPr>
          <a:xfrm>
            <a:off x="1060044" y="9865692"/>
            <a:ext cx="9577538" cy="1050721"/>
          </a:xfrm>
          <a:custGeom>
            <a:rect b="b" l="l" r="r" t="t"/>
            <a:pathLst>
              <a:path extrusionOk="0" h="115581" w="788275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  <a:ln>
            <a:noFill/>
          </a:ln>
        </p:spPr>
      </p:sp>
      <p:sp>
        <p:nvSpPr>
          <p:cNvPr id="86" name="Google Shape;86;p1"/>
          <p:cNvSpPr txBox="1"/>
          <p:nvPr/>
        </p:nvSpPr>
        <p:spPr>
          <a:xfrm>
            <a:off x="1060045" y="11089829"/>
            <a:ext cx="96492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495057"/>
                </a:solidFill>
                <a:latin typeface="Montserrat"/>
                <a:ea typeface="Montserrat"/>
                <a:cs typeface="Montserrat"/>
                <a:sym typeface="Montserrat"/>
              </a:rPr>
              <a:t>Capacitação das equipes multiprofissionais sobre o reconhecimento e manejo de reações transfusionais por meio de metodologias lúdicas e interativas.</a:t>
            </a:r>
            <a:endParaRPr b="0" i="0" sz="7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1060044" y="9937701"/>
            <a:ext cx="9489290" cy="8207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OBJETIVO DA EXPERIÊNCIA</a:t>
            </a:r>
            <a:endParaRPr/>
          </a:p>
        </p:txBody>
      </p:sp>
      <p:sp>
        <p:nvSpPr>
          <p:cNvPr id="88" name="Google Shape;88;p1"/>
          <p:cNvSpPr txBox="1"/>
          <p:nvPr/>
        </p:nvSpPr>
        <p:spPr>
          <a:xfrm>
            <a:off x="1881188" y="4388350"/>
            <a:ext cx="186927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4400">
                <a:solidFill>
                  <a:srgbClr val="0089CD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CAPACITAÇÃO SOBRE REAÇÕES TRANSFUSIONAIS: UMA ESTRATÉGIA PARA FORTALECER A SEGURANÇA DO PACIENTE</a:t>
            </a:r>
            <a:endParaRPr b="1" sz="4400">
              <a:solidFill>
                <a:srgbClr val="0089CD"/>
              </a:solidFill>
              <a:highlight>
                <a:srgbClr val="F8F9FA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solidFill>
                <a:srgbClr val="0089CD"/>
              </a:solidFill>
              <a:highlight>
                <a:srgbClr val="F8F9FA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1782463" y="5755725"/>
            <a:ext cx="19934700" cy="236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Emanuela Marques de Santana</a:t>
            </a:r>
            <a:r>
              <a:rPr b="1" i="0" lang="en-US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¹*,</a:t>
            </a:r>
            <a:r>
              <a:rPr b="1" lang="en-US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US" sz="2400">
                <a:solidFill>
                  <a:schemeClr val="dk1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Mariane Gomes Carneiro</a:t>
            </a:r>
            <a:r>
              <a:rPr b="1" lang="en-US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², </a:t>
            </a:r>
            <a:r>
              <a:rPr b="1" lang="en-US" sz="2400">
                <a:solidFill>
                  <a:schemeClr val="dk1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Karina Nascimento Caldas De Souza</a:t>
            </a:r>
            <a:r>
              <a:rPr b="1" lang="en-US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³, </a:t>
            </a:r>
            <a:endParaRPr b="1"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Ramonna Roberta Cruz Da Costa</a:t>
            </a:r>
            <a:r>
              <a:rPr b="1" baseline="30000" lang="en-US" sz="2400">
                <a:solidFill>
                  <a:schemeClr val="dk1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4</a:t>
            </a:r>
            <a:r>
              <a:rPr b="1" lang="en-US" sz="2400">
                <a:solidFill>
                  <a:schemeClr val="dk1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, Tathianne Natália Alves Licó</a:t>
            </a:r>
            <a:r>
              <a:rPr b="1" baseline="30000" lang="en-US" sz="2400">
                <a:solidFill>
                  <a:schemeClr val="dk1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5</a:t>
            </a:r>
            <a:r>
              <a:rPr b="1" lang="en-US" sz="2400">
                <a:solidFill>
                  <a:schemeClr val="dk1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, Lorena Sofia Dos Santos Andrade</a:t>
            </a:r>
            <a:r>
              <a:rPr b="1" baseline="30000" lang="en-US" sz="2400">
                <a:solidFill>
                  <a:schemeClr val="dk1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6</a:t>
            </a:r>
            <a:r>
              <a:rPr b="1" lang="en-US" sz="2400">
                <a:solidFill>
                  <a:schemeClr val="dk1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, </a:t>
            </a:r>
            <a:endParaRPr b="1" sz="2400">
              <a:solidFill>
                <a:schemeClr val="dk1"/>
              </a:solidFill>
              <a:highlight>
                <a:srgbClr val="F8F9FA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Bruna De Souza Buarque</a:t>
            </a:r>
            <a:r>
              <a:rPr b="1" baseline="30000" lang="en-US" sz="2400">
                <a:solidFill>
                  <a:schemeClr val="dk1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7</a:t>
            </a:r>
            <a:r>
              <a:rPr b="1" lang="en-US" sz="2400">
                <a:solidFill>
                  <a:schemeClr val="dk1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, Elayne Heide Melo Da Silva</a:t>
            </a:r>
            <a:r>
              <a:rPr b="1" baseline="30000" lang="en-US" sz="2400">
                <a:solidFill>
                  <a:schemeClr val="dk1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8</a:t>
            </a:r>
            <a:r>
              <a:rPr b="1" lang="en-US" sz="2400">
                <a:solidFill>
                  <a:schemeClr val="dk1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, Cássia Karinne Vieira Da Silva</a:t>
            </a:r>
            <a:r>
              <a:rPr b="1" baseline="30000" lang="en-US" sz="2400">
                <a:solidFill>
                  <a:schemeClr val="dk1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9</a:t>
            </a:r>
            <a:r>
              <a:rPr b="1" lang="en-US" sz="2400">
                <a:solidFill>
                  <a:schemeClr val="dk1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, Raquel Cavalcante Da Silva</a:t>
            </a:r>
            <a:r>
              <a:rPr b="1" baseline="30000" lang="en-US" sz="2400">
                <a:solidFill>
                  <a:schemeClr val="dk1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10</a:t>
            </a:r>
            <a:r>
              <a:rPr b="1" lang="en-US" sz="2400">
                <a:solidFill>
                  <a:schemeClr val="dk1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/>
          </a:p>
        </p:txBody>
      </p:sp>
      <p:sp>
        <p:nvSpPr>
          <p:cNvPr id="90" name="Google Shape;90;p1"/>
          <p:cNvSpPr txBox="1"/>
          <p:nvPr/>
        </p:nvSpPr>
        <p:spPr>
          <a:xfrm>
            <a:off x="684271" y="8058177"/>
            <a:ext cx="21674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2400">
                <a:latin typeface="Montserrat"/>
                <a:ea typeface="Montserrat"/>
                <a:cs typeface="Montserrat"/>
                <a:sym typeface="Montserrat"/>
              </a:rPr>
              <a:t>1-10 </a:t>
            </a:r>
            <a:r>
              <a:rPr b="0" i="0" lang="en-US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Hospital de Câncer de Pernambuco (HCP), Recife, Pe</a:t>
            </a:r>
            <a:r>
              <a:rPr b="0" i="0" lang="en-US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rnambuc</a:t>
            </a:r>
            <a:r>
              <a:rPr b="0" i="0" lang="en-US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o. 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*Autor correspondente: </a:t>
            </a: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emanuela.marques.hcp@gmail.com</a:t>
            </a:r>
            <a:endParaRPr/>
          </a:p>
        </p:txBody>
      </p:sp>
      <p:sp>
        <p:nvSpPr>
          <p:cNvPr id="91" name="Google Shape;91;p1"/>
          <p:cNvSpPr/>
          <p:nvPr/>
        </p:nvSpPr>
        <p:spPr>
          <a:xfrm>
            <a:off x="1044278" y="13211150"/>
            <a:ext cx="9577541" cy="1050631"/>
          </a:xfrm>
          <a:custGeom>
            <a:rect b="b" l="l" r="r" t="t"/>
            <a:pathLst>
              <a:path extrusionOk="0" h="115581" w="788275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  <a:ln>
            <a:noFill/>
          </a:ln>
        </p:spPr>
      </p:sp>
      <p:sp>
        <p:nvSpPr>
          <p:cNvPr id="92" name="Google Shape;92;p1"/>
          <p:cNvSpPr txBox="1"/>
          <p:nvPr/>
        </p:nvSpPr>
        <p:spPr>
          <a:xfrm>
            <a:off x="1044279" y="14363850"/>
            <a:ext cx="9649200" cy="71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959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495057"/>
                </a:solidFill>
                <a:latin typeface="Montserrat"/>
                <a:ea typeface="Montserrat"/>
                <a:cs typeface="Montserrat"/>
                <a:sym typeface="Montserrat"/>
              </a:rPr>
              <a:t>Nos dias 13 e 14 de agosto de 2025, foi promovido no Hospital de Câncer de Pernambuco treinamentos voltados às equipes assistenciais multiprofissionais, conduzido pela Coordenação de Enfermagem, Médica Hemoterapeuta e a Equipe da Agência Transfusional. A capacitação combinou aula expositiva com dinâmicas interativas que abordaram os tipos de reações transfusionais, condutas imediatas e notificações obrigatórias.</a:t>
            </a:r>
            <a:endParaRPr b="0" i="0" sz="7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944228" y="13350097"/>
            <a:ext cx="9849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DESCRIÇÃO DA EXPERIÊNCIA</a:t>
            </a:r>
            <a:endParaRPr/>
          </a:p>
        </p:txBody>
      </p:sp>
      <p:sp>
        <p:nvSpPr>
          <p:cNvPr id="94" name="Google Shape;94;p1"/>
          <p:cNvSpPr/>
          <p:nvPr/>
        </p:nvSpPr>
        <p:spPr>
          <a:xfrm>
            <a:off x="972270" y="21903580"/>
            <a:ext cx="9577541" cy="1050631"/>
          </a:xfrm>
          <a:custGeom>
            <a:rect b="b" l="l" r="r" t="t"/>
            <a:pathLst>
              <a:path extrusionOk="0" h="115581" w="788275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  <a:ln>
            <a:noFill/>
          </a:ln>
        </p:spPr>
      </p:sp>
      <p:sp>
        <p:nvSpPr>
          <p:cNvPr id="95" name="Google Shape;95;p1"/>
          <p:cNvSpPr txBox="1"/>
          <p:nvPr/>
        </p:nvSpPr>
        <p:spPr>
          <a:xfrm>
            <a:off x="972275" y="23103325"/>
            <a:ext cx="9649200" cy="80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06400" lvl="0" marL="457200" marR="0" rtl="0" algn="just">
              <a:lnSpc>
                <a:spcPct val="195928"/>
              </a:lnSpc>
              <a:spcBef>
                <a:spcPts val="0"/>
              </a:spcBef>
              <a:spcAft>
                <a:spcPts val="0"/>
              </a:spcAft>
              <a:buClr>
                <a:srgbClr val="3E4094"/>
              </a:buClr>
              <a:buSzPts val="2800"/>
              <a:buFont typeface="Montserrat"/>
              <a:buChar char="●"/>
            </a:pPr>
            <a:r>
              <a:rPr lang="en-US" sz="2800">
                <a:solidFill>
                  <a:srgbClr val="495057"/>
                </a:solidFill>
                <a:latin typeface="Montserrat"/>
                <a:ea typeface="Montserrat"/>
                <a:cs typeface="Montserrat"/>
                <a:sym typeface="Montserrat"/>
              </a:rPr>
              <a:t>As metodologias lúdicas demonstraram-se eficazes para promover engajamento e aprendizagem significativa, oportunizando o aprendizado ativo que potencializa a fixação de conteúdos técnicos e estimula o trabalho em equipe. </a:t>
            </a:r>
            <a:endParaRPr sz="2800">
              <a:solidFill>
                <a:srgbClr val="49505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just">
              <a:lnSpc>
                <a:spcPct val="1959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49505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marR="0" rtl="0" algn="just">
              <a:lnSpc>
                <a:spcPct val="195928"/>
              </a:lnSpc>
              <a:spcBef>
                <a:spcPts val="0"/>
              </a:spcBef>
              <a:spcAft>
                <a:spcPts val="0"/>
              </a:spcAft>
              <a:buClr>
                <a:srgbClr val="3E4094"/>
              </a:buClr>
              <a:buSzPts val="2800"/>
              <a:buFont typeface="Montserrat"/>
              <a:buChar char="●"/>
            </a:pPr>
            <a:r>
              <a:rPr lang="en-US" sz="2800">
                <a:solidFill>
                  <a:srgbClr val="495057"/>
                </a:solidFill>
                <a:latin typeface="Montserrat"/>
                <a:ea typeface="Montserrat"/>
                <a:cs typeface="Montserrat"/>
                <a:sym typeface="Montserrat"/>
              </a:rPr>
              <a:t>Identificou-se a importância da continuidade das capacitações, especialmente para novos colaboradores e turnos noturnos, garantindo uniformidade do conhecimento e nas condutas.</a:t>
            </a:r>
            <a:endParaRPr b="0" i="0" sz="7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972270" y="22023214"/>
            <a:ext cx="9849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APRENDIZADO E ANÁLISE CRÍTICA</a:t>
            </a:r>
            <a:endParaRPr/>
          </a:p>
        </p:txBody>
      </p:sp>
      <p:sp>
        <p:nvSpPr>
          <p:cNvPr id="97" name="Google Shape;97;p1"/>
          <p:cNvSpPr/>
          <p:nvPr/>
        </p:nvSpPr>
        <p:spPr>
          <a:xfrm>
            <a:off x="12493550" y="9891331"/>
            <a:ext cx="9577538" cy="1050721"/>
          </a:xfrm>
          <a:custGeom>
            <a:rect b="b" l="l" r="r" t="t"/>
            <a:pathLst>
              <a:path extrusionOk="0" h="115581" w="788275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  <a:ln>
            <a:noFill/>
          </a:ln>
        </p:spPr>
      </p:sp>
      <p:sp>
        <p:nvSpPr>
          <p:cNvPr id="98" name="Google Shape;98;p1"/>
          <p:cNvSpPr txBox="1"/>
          <p:nvPr/>
        </p:nvSpPr>
        <p:spPr>
          <a:xfrm>
            <a:off x="12493550" y="11115473"/>
            <a:ext cx="9649200" cy="36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495057"/>
                </a:solidFill>
                <a:latin typeface="Montserrat"/>
                <a:ea typeface="Montserrat"/>
                <a:cs typeface="Montserrat"/>
                <a:sym typeface="Montserrat"/>
              </a:rPr>
              <a:t>Descrever a experiência da equipe da Agência Transfusional na condução de um treinamento educativo de caráter lúdico, voltado à atualização dos profissionais de enfermagem sobre reações transfusionais, visando aprimorar a segurança do paciente e a adesão ao novo fluxo institucional.</a:t>
            </a:r>
            <a:endParaRPr i="0" sz="4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12493550" y="9963340"/>
            <a:ext cx="9489290" cy="7423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OBJETIVOS</a:t>
            </a:r>
            <a:endParaRPr/>
          </a:p>
        </p:txBody>
      </p:sp>
      <p:sp>
        <p:nvSpPr>
          <p:cNvPr id="100" name="Google Shape;100;p1"/>
          <p:cNvSpPr/>
          <p:nvPr/>
        </p:nvSpPr>
        <p:spPr>
          <a:xfrm>
            <a:off x="12477784" y="14879852"/>
            <a:ext cx="9577541" cy="1050631"/>
          </a:xfrm>
          <a:custGeom>
            <a:rect b="b" l="l" r="r" t="t"/>
            <a:pathLst>
              <a:path extrusionOk="0" h="115581" w="788275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  <a:ln>
            <a:noFill/>
          </a:ln>
        </p:spPr>
      </p:sp>
      <p:sp>
        <p:nvSpPr>
          <p:cNvPr id="101" name="Google Shape;101;p1"/>
          <p:cNvSpPr txBox="1"/>
          <p:nvPr/>
        </p:nvSpPr>
        <p:spPr>
          <a:xfrm>
            <a:off x="12477784" y="15047111"/>
            <a:ext cx="9849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RESULTADOS</a:t>
            </a:r>
            <a:endParaRPr/>
          </a:p>
        </p:txBody>
      </p:sp>
      <p:sp>
        <p:nvSpPr>
          <p:cNvPr id="102" name="Google Shape;102;p1"/>
          <p:cNvSpPr/>
          <p:nvPr/>
        </p:nvSpPr>
        <p:spPr>
          <a:xfrm>
            <a:off x="12405776" y="25382032"/>
            <a:ext cx="9577541" cy="1050631"/>
          </a:xfrm>
          <a:custGeom>
            <a:rect b="b" l="l" r="r" t="t"/>
            <a:pathLst>
              <a:path extrusionOk="0" h="115581" w="788275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  <a:ln>
            <a:noFill/>
          </a:ln>
        </p:spPr>
      </p:sp>
      <p:sp>
        <p:nvSpPr>
          <p:cNvPr id="103" name="Google Shape;103;p1"/>
          <p:cNvSpPr txBox="1"/>
          <p:nvPr/>
        </p:nvSpPr>
        <p:spPr>
          <a:xfrm>
            <a:off x="12405777" y="26534159"/>
            <a:ext cx="9649200" cy="49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064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E4094"/>
              </a:buClr>
              <a:buSzPts val="2800"/>
              <a:buFont typeface="Montserrat"/>
              <a:buChar char="●"/>
            </a:pPr>
            <a:r>
              <a:rPr lang="en-US" sz="2800">
                <a:solidFill>
                  <a:srgbClr val="495057"/>
                </a:solidFill>
                <a:latin typeface="Montserrat"/>
                <a:ea typeface="Montserrat"/>
                <a:cs typeface="Montserrat"/>
                <a:sym typeface="Montserrat"/>
              </a:rPr>
              <a:t>A experiência demonstrou que estratégias lúdicas são eficazes para fortalecer a educação permanente e a segurança do paciente. </a:t>
            </a:r>
            <a:endParaRPr sz="2800">
              <a:solidFill>
                <a:srgbClr val="49505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49505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E4094"/>
              </a:buClr>
              <a:buSzPts val="2800"/>
              <a:buFont typeface="Montserrat"/>
              <a:buChar char="●"/>
            </a:pPr>
            <a:r>
              <a:rPr lang="en-US" sz="2800">
                <a:solidFill>
                  <a:srgbClr val="495057"/>
                </a:solidFill>
                <a:latin typeface="Montserrat"/>
                <a:ea typeface="Montserrat"/>
                <a:cs typeface="Montserrat"/>
                <a:sym typeface="Montserrat"/>
              </a:rPr>
              <a:t>Recomenda-se a continuidade dessa metodologia em outros temas da hemoterapia e a institucionalização do novo fluxo como prática padrão em toda a rede assistencial.</a:t>
            </a:r>
            <a:endParaRPr b="0" i="0" sz="7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"/>
          <p:cNvSpPr txBox="1"/>
          <p:nvPr/>
        </p:nvSpPr>
        <p:spPr>
          <a:xfrm>
            <a:off x="12405776" y="25525478"/>
            <a:ext cx="9849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CONCLUSÃO E/OU RECOMENDAÇÕES</a:t>
            </a:r>
            <a:endParaRPr/>
          </a:p>
        </p:txBody>
      </p:sp>
      <p:sp>
        <p:nvSpPr>
          <p:cNvPr id="105" name="Google Shape;105;p1"/>
          <p:cNvSpPr txBox="1"/>
          <p:nvPr/>
        </p:nvSpPr>
        <p:spPr>
          <a:xfrm>
            <a:off x="4262251" y="32092889"/>
            <a:ext cx="14830800" cy="7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72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Referências</a:t>
            </a:r>
            <a:endParaRPr b="1" i="0" sz="4572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6" name="Google Shape;106;p1"/>
          <p:cNvSpPr txBox="1"/>
          <p:nvPr/>
        </p:nvSpPr>
        <p:spPr>
          <a:xfrm>
            <a:off x="1285875" y="33147000"/>
            <a:ext cx="20697000" cy="40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Guia para uso de hemocomponentes - Documento de referência no âmbito do Ministério da Saúde para o uso de componentes sanguíneos em serviços de hemoterapia.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Manual para o Sistema Nacional de Hemovigilância  - Documento que detalha registro, investigação e notificação de reações adversas à doação e a transfusão. 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Portaria de Consolidação nº5/GM-MS, de 28 de setembro de 2017.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Portaria MS nº158/2016 - Regulamento </a:t>
            </a: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técnico de procedimento hemoterápicos para serviços de saúde que realizam transfusão.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RDC 34/2024 da ANVISA - “</a:t>
            </a: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Dispõe</a:t>
            </a: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 sobre as Boas Práticas no Ciclo do Sangue”.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7" name="Google Shape;107;p1"/>
          <p:cNvPicPr preferRelativeResize="0"/>
          <p:nvPr/>
        </p:nvPicPr>
        <p:blipFill rotWithShape="1">
          <a:blip r:embed="rId3">
            <a:alphaModFix/>
          </a:blip>
          <a:srcRect b="0" l="32881" r="0" t="0"/>
          <a:stretch/>
        </p:blipFill>
        <p:spPr>
          <a:xfrm>
            <a:off x="20550337" y="4367187"/>
            <a:ext cx="2745610" cy="1723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0527" y="4315313"/>
            <a:ext cx="1723800" cy="172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337825" y="21396525"/>
            <a:ext cx="3266775" cy="326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"/>
          <p:cNvPicPr preferRelativeResize="0"/>
          <p:nvPr/>
        </p:nvPicPr>
        <p:blipFill rotWithShape="1">
          <a:blip r:embed="rId6">
            <a:alphaModFix/>
          </a:blip>
          <a:srcRect b="8968" l="0" r="0" t="3953"/>
          <a:stretch/>
        </p:blipFill>
        <p:spPr>
          <a:xfrm>
            <a:off x="17620425" y="20998012"/>
            <a:ext cx="3859451" cy="405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"/>
          <p:cNvPicPr preferRelativeResize="0"/>
          <p:nvPr/>
        </p:nvPicPr>
        <p:blipFill rotWithShape="1">
          <a:blip r:embed="rId7">
            <a:alphaModFix/>
          </a:blip>
          <a:srcRect b="0" l="0" r="0" t="11418"/>
          <a:stretch/>
        </p:blipFill>
        <p:spPr>
          <a:xfrm>
            <a:off x="17620425" y="16197850"/>
            <a:ext cx="3859451" cy="4529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092325" y="16226266"/>
            <a:ext cx="3757750" cy="47129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2025-09-30T13:28:19Z</dcterms:created>
  <dc:creator>rao656402</dc:creator>
</cp:coreProperties>
</file>