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59" r:id="rId5"/>
    <p:sldId id="262" r:id="rId6"/>
    <p:sldId id="261" r:id="rId7"/>
    <p:sldId id="273" r:id="rId8"/>
    <p:sldId id="292" r:id="rId9"/>
    <p:sldId id="264" r:id="rId10"/>
    <p:sldId id="309" r:id="rId11"/>
    <p:sldId id="266" r:id="rId12"/>
    <p:sldId id="328" r:id="rId13"/>
    <p:sldId id="268" r:id="rId14"/>
    <p:sldId id="269" r:id="rId15"/>
    <p:sldId id="270" r:id="rId16"/>
    <p:sldId id="271" r:id="rId17"/>
    <p:sldId id="329" r:id="rId18"/>
    <p:sldId id="272" r:id="rId19"/>
  </p:sldIdLst>
  <p:sldSz cx="18286413" cy="10287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4498"/>
    <a:srgbClr val="905DFF"/>
    <a:srgbClr val="C80C34"/>
    <a:srgbClr val="9BBB59"/>
    <a:srgbClr val="118DD3"/>
    <a:srgbClr val="8064A2"/>
    <a:srgbClr val="EA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35" d="100"/>
          <a:sy n="35" d="100"/>
        </p:scale>
        <p:origin x="1332" y="264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0794C-6C21-4F1E-9938-74CFBAFD9DC4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1995D-3ACE-48D5-8FF1-68E0BA0328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568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1995D-3ACE-48D5-8FF1-68E0BA03284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83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20146" y="6869228"/>
            <a:ext cx="3686194" cy="6990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INVESTMENT</a:t>
            </a:r>
            <a:endParaRPr lang="ru-R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20147" y="7569314"/>
            <a:ext cx="4678069" cy="146855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Lorem ipsum dolor sit amet, consectetur adipiscing elit, sed do eiusmod tempor incididunt ut labore et dolore magna aliqua. Ut enim ad minim veniam, quis</a:t>
            </a:r>
            <a:endParaRPr lang="ru-RU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497715" y="4407695"/>
            <a:ext cx="3686194" cy="6990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STRATEGY</a:t>
            </a:r>
            <a:endParaRPr lang="ru-RU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497716" y="5107781"/>
            <a:ext cx="4678069" cy="146855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Lorem ipsum dolor sit amet, consectetur adipiscing elit, sed do eiusmod tempor incididunt ut labore et dolore magna aliqua. Ut enim ad minim veniam, quis</a:t>
            </a:r>
            <a:endParaRPr lang="ru-RU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012021" y="1974744"/>
            <a:ext cx="3686194" cy="6990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STARTUP</a:t>
            </a:r>
            <a:endParaRPr lang="ru-RU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012021" y="2674830"/>
            <a:ext cx="4678069" cy="146855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Lorem ipsum dolor sit amet, consectetur adipiscing elit, sed do eiusmod tempor incididunt ut labore et dolore magna aliqua. Ut enim ad minim veniam, quis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22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7.png"/><Relationship Id="rId7" Type="http://schemas.openxmlformats.org/officeDocument/2006/relationships/image" Target="../media/image36.jpe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6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jpe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8.png"/><Relationship Id="rId9" Type="http://schemas.openxmlformats.org/officeDocument/2006/relationships/image" Target="../media/image38.jpeg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4143D70-14C8-3DD9-EAEE-F7B3F15A3F8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31006"/>
          <a:stretch>
            <a:fillRect/>
          </a:stretch>
        </p:blipFill>
        <p:spPr>
          <a:xfrm>
            <a:off x="7126983" y="229"/>
            <a:ext cx="11159430" cy="11553480"/>
          </a:xfrm>
          <a:prstGeom prst="rect">
            <a:avLst/>
          </a:prstGeom>
        </p:spPr>
      </p:pic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230" y="2695228"/>
            <a:ext cx="6192688" cy="2299952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51318" y="9353364"/>
            <a:ext cx="7776865" cy="5620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326010" y="1956953"/>
            <a:ext cx="10602173" cy="3550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sym typeface="Montserrat"/>
              </a:rPr>
              <a:t>I Fórum do Vale do São Francisco de Emergência em Saúde Pública: integração interestadual para fortalecimento da resposta a crises sanitárias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26010" y="5421859"/>
            <a:ext cx="10560292" cy="31540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b="1" dirty="0" err="1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Kalliny</a:t>
            </a:r>
            <a:r>
              <a:rPr lang="en-US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 Mirella Gonçalves Barbosa; Eliane Oliveira da Silva; Luiza </a:t>
            </a:r>
            <a:r>
              <a:rPr lang="en-US" b="1" dirty="0" err="1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Garziera</a:t>
            </a:r>
            <a:r>
              <a:rPr lang="en-US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; Alita Ruth Ferraz de Lucena; Laís Ferrari dos Santos; Katia Sampaio Coutinho; Angélica Rodrigues De Souza Costa; Maria Angélica Matias Ferreira; Hallmeberg Lucena Silva; Ana Célia de Almeida Carvalho</a:t>
            </a:r>
          </a:p>
          <a:p>
            <a:pPr algn="just">
              <a:lnSpc>
                <a:spcPts val="4200"/>
              </a:lnSpc>
            </a:pPr>
            <a:endParaRPr lang="en-US" dirty="0">
              <a:solidFill>
                <a:srgbClr val="FDFDFE"/>
              </a:solidFill>
              <a:latin typeface="Montserrat"/>
              <a:ea typeface="Montserrat"/>
              <a:cs typeface="Montserrat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VIII </a:t>
            </a:r>
            <a:r>
              <a:rPr lang="en-US" b="1" dirty="0" err="1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Gerência</a:t>
            </a:r>
            <a:r>
              <a:rPr lang="en-US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 Regional de </a:t>
            </a:r>
            <a:r>
              <a:rPr lang="en-US" b="1" dirty="0" err="1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 do Estado de Pernambuco (VIII </a:t>
            </a:r>
            <a:r>
              <a:rPr lang="en-US" b="1" dirty="0" err="1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Geres</a:t>
            </a:r>
            <a:r>
              <a:rPr lang="en-US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lang="en-US" b="1" dirty="0">
              <a:solidFill>
                <a:srgbClr val="FDFD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rao656402\Desktop\azul.png">
            <a:extLst>
              <a:ext uri="{FF2B5EF4-FFF2-40B4-BE49-F238E27FC236}">
                <a16:creationId xmlns:a16="http://schemas.microsoft.com/office/drawing/2014/main" id="{CD857510-8D9A-99EF-395F-D63978FE5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FC1CB1A-33AA-E622-71BE-116A6C8D047F}"/>
              </a:ext>
            </a:extLst>
          </p:cNvPr>
          <p:cNvGrpSpPr/>
          <p:nvPr/>
        </p:nvGrpSpPr>
        <p:grpSpPr>
          <a:xfrm>
            <a:off x="0" y="1386069"/>
            <a:ext cx="18286413" cy="8352539"/>
            <a:chOff x="0" y="0"/>
            <a:chExt cx="4846134" cy="2199846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C828C22-0617-4429-E7F5-497A36666145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1C1547-7922-A075-E3BB-E90BF4709932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02"/>
          <p:cNvSpPr>
            <a:spLocks/>
          </p:cNvSpPr>
          <p:nvPr/>
        </p:nvSpPr>
        <p:spPr bwMode="auto">
          <a:xfrm>
            <a:off x="8790813" y="2929130"/>
            <a:ext cx="4423978" cy="4438265"/>
          </a:xfrm>
          <a:custGeom>
            <a:avLst/>
            <a:gdLst>
              <a:gd name="T0" fmla="*/ 386 w 774"/>
              <a:gd name="T1" fmla="*/ 0 h 776"/>
              <a:gd name="T2" fmla="*/ 152 w 774"/>
              <a:gd name="T3" fmla="*/ 79 h 776"/>
              <a:gd name="T4" fmla="*/ 103 w 774"/>
              <a:gd name="T5" fmla="*/ 122 h 776"/>
              <a:gd name="T6" fmla="*/ 167 w 774"/>
              <a:gd name="T7" fmla="*/ 248 h 776"/>
              <a:gd name="T8" fmla="*/ 386 w 774"/>
              <a:gd name="T9" fmla="*/ 128 h 776"/>
              <a:gd name="T10" fmla="*/ 646 w 774"/>
              <a:gd name="T11" fmla="*/ 388 h 776"/>
              <a:gd name="T12" fmla="*/ 386 w 774"/>
              <a:gd name="T13" fmla="*/ 648 h 776"/>
              <a:gd name="T14" fmla="*/ 129 w 774"/>
              <a:gd name="T15" fmla="*/ 424 h 776"/>
              <a:gd name="T16" fmla="*/ 0 w 774"/>
              <a:gd name="T17" fmla="*/ 424 h 776"/>
              <a:gd name="T18" fmla="*/ 386 w 774"/>
              <a:gd name="T19" fmla="*/ 776 h 776"/>
              <a:gd name="T20" fmla="*/ 774 w 774"/>
              <a:gd name="T21" fmla="*/ 388 h 776"/>
              <a:gd name="T22" fmla="*/ 386 w 774"/>
              <a:gd name="T23" fmla="*/ 0 h 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4" h="776">
                <a:moveTo>
                  <a:pt x="386" y="0"/>
                </a:moveTo>
                <a:cubicBezTo>
                  <a:pt x="301" y="0"/>
                  <a:pt x="219" y="27"/>
                  <a:pt x="152" y="79"/>
                </a:cubicBezTo>
                <a:cubicBezTo>
                  <a:pt x="134" y="92"/>
                  <a:pt x="118" y="107"/>
                  <a:pt x="103" y="122"/>
                </a:cubicBezTo>
                <a:cubicBezTo>
                  <a:pt x="131" y="160"/>
                  <a:pt x="152" y="202"/>
                  <a:pt x="167" y="248"/>
                </a:cubicBezTo>
                <a:cubicBezTo>
                  <a:pt x="214" y="175"/>
                  <a:pt x="296" y="128"/>
                  <a:pt x="386" y="128"/>
                </a:cubicBezTo>
                <a:cubicBezTo>
                  <a:pt x="529" y="128"/>
                  <a:pt x="646" y="244"/>
                  <a:pt x="646" y="388"/>
                </a:cubicBezTo>
                <a:cubicBezTo>
                  <a:pt x="646" y="531"/>
                  <a:pt x="529" y="648"/>
                  <a:pt x="386" y="648"/>
                </a:cubicBezTo>
                <a:cubicBezTo>
                  <a:pt x="255" y="648"/>
                  <a:pt x="146" y="550"/>
                  <a:pt x="129" y="424"/>
                </a:cubicBezTo>
                <a:cubicBezTo>
                  <a:pt x="0" y="424"/>
                  <a:pt x="0" y="424"/>
                  <a:pt x="0" y="424"/>
                </a:cubicBezTo>
                <a:cubicBezTo>
                  <a:pt x="18" y="621"/>
                  <a:pt x="184" y="776"/>
                  <a:pt x="386" y="776"/>
                </a:cubicBezTo>
                <a:cubicBezTo>
                  <a:pt x="600" y="776"/>
                  <a:pt x="774" y="602"/>
                  <a:pt x="774" y="388"/>
                </a:cubicBezTo>
                <a:cubicBezTo>
                  <a:pt x="774" y="174"/>
                  <a:pt x="600" y="0"/>
                  <a:pt x="386" y="0"/>
                </a:cubicBezTo>
                <a:close/>
              </a:path>
            </a:pathLst>
          </a:custGeom>
          <a:solidFill>
            <a:srgbClr val="C80C34"/>
          </a:solidFill>
          <a:ln>
            <a:noFill/>
          </a:ln>
          <a:effectLst>
            <a:outerShdw blurRad="254000" dist="101600" dir="2400000" sx="94000" sy="94000" algn="ctr" rotWithShape="0">
              <a:schemeClr val="accent3">
                <a:lumMod val="50000"/>
                <a:alpha val="38000"/>
              </a:schemeClr>
            </a:outerShdw>
          </a:effec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22" name="01"/>
          <p:cNvSpPr>
            <a:spLocks/>
          </p:cNvSpPr>
          <p:nvPr/>
        </p:nvSpPr>
        <p:spPr bwMode="auto">
          <a:xfrm>
            <a:off x="5074004" y="2929130"/>
            <a:ext cx="4431121" cy="4438265"/>
          </a:xfrm>
          <a:custGeom>
            <a:avLst/>
            <a:gdLst>
              <a:gd name="T0" fmla="*/ 388 w 775"/>
              <a:gd name="T1" fmla="*/ 648 h 776"/>
              <a:gd name="T2" fmla="*/ 128 w 775"/>
              <a:gd name="T3" fmla="*/ 388 h 776"/>
              <a:gd name="T4" fmla="*/ 388 w 775"/>
              <a:gd name="T5" fmla="*/ 128 h 776"/>
              <a:gd name="T6" fmla="*/ 646 w 775"/>
              <a:gd name="T7" fmla="*/ 352 h 776"/>
              <a:gd name="T8" fmla="*/ 775 w 775"/>
              <a:gd name="T9" fmla="*/ 352 h 776"/>
              <a:gd name="T10" fmla="*/ 388 w 775"/>
              <a:gd name="T11" fmla="*/ 0 h 776"/>
              <a:gd name="T12" fmla="*/ 0 w 775"/>
              <a:gd name="T13" fmla="*/ 388 h 776"/>
              <a:gd name="T14" fmla="*/ 388 w 775"/>
              <a:gd name="T15" fmla="*/ 776 h 776"/>
              <a:gd name="T16" fmla="*/ 623 w 775"/>
              <a:gd name="T17" fmla="*/ 697 h 776"/>
              <a:gd name="T18" fmla="*/ 671 w 775"/>
              <a:gd name="T19" fmla="*/ 653 h 776"/>
              <a:gd name="T20" fmla="*/ 607 w 775"/>
              <a:gd name="T21" fmla="*/ 528 h 776"/>
              <a:gd name="T22" fmla="*/ 388 w 775"/>
              <a:gd name="T23" fmla="*/ 648 h 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5" h="776">
                <a:moveTo>
                  <a:pt x="388" y="648"/>
                </a:moveTo>
                <a:cubicBezTo>
                  <a:pt x="245" y="648"/>
                  <a:pt x="128" y="531"/>
                  <a:pt x="128" y="388"/>
                </a:cubicBezTo>
                <a:cubicBezTo>
                  <a:pt x="128" y="244"/>
                  <a:pt x="245" y="128"/>
                  <a:pt x="388" y="128"/>
                </a:cubicBezTo>
                <a:cubicBezTo>
                  <a:pt x="519" y="128"/>
                  <a:pt x="628" y="225"/>
                  <a:pt x="646" y="352"/>
                </a:cubicBezTo>
                <a:cubicBezTo>
                  <a:pt x="775" y="352"/>
                  <a:pt x="775" y="352"/>
                  <a:pt x="775" y="352"/>
                </a:cubicBezTo>
                <a:cubicBezTo>
                  <a:pt x="756" y="155"/>
                  <a:pt x="590" y="0"/>
                  <a:pt x="388" y="0"/>
                </a:cubicBezTo>
                <a:cubicBezTo>
                  <a:pt x="174" y="0"/>
                  <a:pt x="0" y="174"/>
                  <a:pt x="0" y="388"/>
                </a:cubicBezTo>
                <a:cubicBezTo>
                  <a:pt x="0" y="602"/>
                  <a:pt x="174" y="776"/>
                  <a:pt x="388" y="776"/>
                </a:cubicBezTo>
                <a:cubicBezTo>
                  <a:pt x="474" y="776"/>
                  <a:pt x="555" y="748"/>
                  <a:pt x="623" y="697"/>
                </a:cubicBezTo>
                <a:cubicBezTo>
                  <a:pt x="640" y="683"/>
                  <a:pt x="656" y="669"/>
                  <a:pt x="671" y="653"/>
                </a:cubicBezTo>
                <a:cubicBezTo>
                  <a:pt x="644" y="615"/>
                  <a:pt x="622" y="573"/>
                  <a:pt x="607" y="528"/>
                </a:cubicBezTo>
                <a:cubicBezTo>
                  <a:pt x="560" y="601"/>
                  <a:pt x="478" y="648"/>
                  <a:pt x="388" y="6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0" dist="101600" dir="2400000" sx="94000" sy="94000" algn="ctr" rotWithShape="0">
              <a:schemeClr val="accent1">
                <a:alpha val="3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24" name="Icons_02"/>
          <p:cNvSpPr>
            <a:spLocks noEditPoints="1"/>
          </p:cNvSpPr>
          <p:nvPr/>
        </p:nvSpPr>
        <p:spPr bwMode="auto">
          <a:xfrm>
            <a:off x="10481353" y="4703007"/>
            <a:ext cx="1052421" cy="811937"/>
          </a:xfrm>
          <a:custGeom>
            <a:avLst/>
            <a:gdLst>
              <a:gd name="T0" fmla="*/ 131 w 184"/>
              <a:gd name="T1" fmla="*/ 65 h 142"/>
              <a:gd name="T2" fmla="*/ 162 w 184"/>
              <a:gd name="T3" fmla="*/ 38 h 142"/>
              <a:gd name="T4" fmla="*/ 162 w 184"/>
              <a:gd name="T5" fmla="*/ 142 h 142"/>
              <a:gd name="T6" fmla="*/ 131 w 184"/>
              <a:gd name="T7" fmla="*/ 142 h 142"/>
              <a:gd name="T8" fmla="*/ 131 w 184"/>
              <a:gd name="T9" fmla="*/ 65 h 142"/>
              <a:gd name="T10" fmla="*/ 92 w 184"/>
              <a:gd name="T11" fmla="*/ 142 h 142"/>
              <a:gd name="T12" fmla="*/ 123 w 184"/>
              <a:gd name="T13" fmla="*/ 142 h 142"/>
              <a:gd name="T14" fmla="*/ 123 w 184"/>
              <a:gd name="T15" fmla="*/ 72 h 142"/>
              <a:gd name="T16" fmla="*/ 92 w 184"/>
              <a:gd name="T17" fmla="*/ 99 h 142"/>
              <a:gd name="T18" fmla="*/ 92 w 184"/>
              <a:gd name="T19" fmla="*/ 142 h 142"/>
              <a:gd name="T20" fmla="*/ 53 w 184"/>
              <a:gd name="T21" fmla="*/ 142 h 142"/>
              <a:gd name="T22" fmla="*/ 84 w 184"/>
              <a:gd name="T23" fmla="*/ 142 h 142"/>
              <a:gd name="T24" fmla="*/ 84 w 184"/>
              <a:gd name="T25" fmla="*/ 100 h 142"/>
              <a:gd name="T26" fmla="*/ 53 w 184"/>
              <a:gd name="T27" fmla="*/ 67 h 142"/>
              <a:gd name="T28" fmla="*/ 53 w 184"/>
              <a:gd name="T29" fmla="*/ 142 h 142"/>
              <a:gd name="T30" fmla="*/ 14 w 184"/>
              <a:gd name="T31" fmla="*/ 142 h 142"/>
              <a:gd name="T32" fmla="*/ 45 w 184"/>
              <a:gd name="T33" fmla="*/ 142 h 142"/>
              <a:gd name="T34" fmla="*/ 45 w 184"/>
              <a:gd name="T35" fmla="*/ 63 h 142"/>
              <a:gd name="T36" fmla="*/ 14 w 184"/>
              <a:gd name="T37" fmla="*/ 88 h 142"/>
              <a:gd name="T38" fmla="*/ 14 w 184"/>
              <a:gd name="T39" fmla="*/ 142 h 142"/>
              <a:gd name="T40" fmla="*/ 181 w 184"/>
              <a:gd name="T41" fmla="*/ 0 h 142"/>
              <a:gd name="T42" fmla="*/ 151 w 184"/>
              <a:gd name="T43" fmla="*/ 0 h 142"/>
              <a:gd name="T44" fmla="*/ 149 w 184"/>
              <a:gd name="T45" fmla="*/ 5 h 142"/>
              <a:gd name="T46" fmla="*/ 158 w 184"/>
              <a:gd name="T47" fmla="*/ 15 h 142"/>
              <a:gd name="T48" fmla="*/ 88 w 184"/>
              <a:gd name="T49" fmla="*/ 75 h 142"/>
              <a:gd name="T50" fmla="*/ 52 w 184"/>
              <a:gd name="T51" fmla="*/ 36 h 142"/>
              <a:gd name="T52" fmla="*/ 44 w 184"/>
              <a:gd name="T53" fmla="*/ 36 h 142"/>
              <a:gd name="T54" fmla="*/ 3 w 184"/>
              <a:gd name="T55" fmla="*/ 69 h 142"/>
              <a:gd name="T56" fmla="*/ 2 w 184"/>
              <a:gd name="T57" fmla="*/ 77 h 142"/>
              <a:gd name="T58" fmla="*/ 10 w 184"/>
              <a:gd name="T59" fmla="*/ 78 h 142"/>
              <a:gd name="T60" fmla="*/ 47 w 184"/>
              <a:gd name="T61" fmla="*/ 48 h 142"/>
              <a:gd name="T62" fmla="*/ 84 w 184"/>
              <a:gd name="T63" fmla="*/ 87 h 142"/>
              <a:gd name="T64" fmla="*/ 88 w 184"/>
              <a:gd name="T65" fmla="*/ 89 h 142"/>
              <a:gd name="T66" fmla="*/ 92 w 184"/>
              <a:gd name="T67" fmla="*/ 88 h 142"/>
              <a:gd name="T68" fmla="*/ 165 w 184"/>
              <a:gd name="T69" fmla="*/ 24 h 142"/>
              <a:gd name="T70" fmla="*/ 175 w 184"/>
              <a:gd name="T71" fmla="*/ 34 h 142"/>
              <a:gd name="T72" fmla="*/ 180 w 184"/>
              <a:gd name="T73" fmla="*/ 33 h 142"/>
              <a:gd name="T74" fmla="*/ 184 w 184"/>
              <a:gd name="T75" fmla="*/ 3 h 142"/>
              <a:gd name="T76" fmla="*/ 181 w 184"/>
              <a:gd name="T7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4" h="142">
                <a:moveTo>
                  <a:pt x="131" y="65"/>
                </a:moveTo>
                <a:cubicBezTo>
                  <a:pt x="162" y="38"/>
                  <a:pt x="162" y="38"/>
                  <a:pt x="162" y="38"/>
                </a:cubicBezTo>
                <a:cubicBezTo>
                  <a:pt x="162" y="142"/>
                  <a:pt x="162" y="142"/>
                  <a:pt x="162" y="142"/>
                </a:cubicBezTo>
                <a:cubicBezTo>
                  <a:pt x="131" y="142"/>
                  <a:pt x="131" y="142"/>
                  <a:pt x="131" y="142"/>
                </a:cubicBezTo>
                <a:lnTo>
                  <a:pt x="131" y="65"/>
                </a:lnTo>
                <a:close/>
                <a:moveTo>
                  <a:pt x="92" y="142"/>
                </a:moveTo>
                <a:cubicBezTo>
                  <a:pt x="123" y="142"/>
                  <a:pt x="123" y="142"/>
                  <a:pt x="123" y="14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92" y="99"/>
                  <a:pt x="92" y="99"/>
                  <a:pt x="92" y="99"/>
                </a:cubicBezTo>
                <a:lnTo>
                  <a:pt x="92" y="142"/>
                </a:lnTo>
                <a:close/>
                <a:moveTo>
                  <a:pt x="53" y="142"/>
                </a:moveTo>
                <a:cubicBezTo>
                  <a:pt x="84" y="142"/>
                  <a:pt x="84" y="142"/>
                  <a:pt x="84" y="142"/>
                </a:cubicBezTo>
                <a:cubicBezTo>
                  <a:pt x="84" y="100"/>
                  <a:pt x="84" y="100"/>
                  <a:pt x="84" y="100"/>
                </a:cubicBezTo>
                <a:cubicBezTo>
                  <a:pt x="53" y="67"/>
                  <a:pt x="53" y="67"/>
                  <a:pt x="53" y="67"/>
                </a:cubicBezTo>
                <a:lnTo>
                  <a:pt x="53" y="142"/>
                </a:lnTo>
                <a:close/>
                <a:moveTo>
                  <a:pt x="14" y="142"/>
                </a:moveTo>
                <a:cubicBezTo>
                  <a:pt x="45" y="142"/>
                  <a:pt x="45" y="142"/>
                  <a:pt x="45" y="142"/>
                </a:cubicBezTo>
                <a:cubicBezTo>
                  <a:pt x="45" y="63"/>
                  <a:pt x="45" y="63"/>
                  <a:pt x="45" y="63"/>
                </a:cubicBezTo>
                <a:cubicBezTo>
                  <a:pt x="14" y="88"/>
                  <a:pt x="14" y="88"/>
                  <a:pt x="14" y="88"/>
                </a:cubicBezTo>
                <a:lnTo>
                  <a:pt x="14" y="142"/>
                </a:lnTo>
                <a:close/>
                <a:moveTo>
                  <a:pt x="181" y="0"/>
                </a:moveTo>
                <a:cubicBezTo>
                  <a:pt x="151" y="0"/>
                  <a:pt x="151" y="0"/>
                  <a:pt x="151" y="0"/>
                </a:cubicBezTo>
                <a:cubicBezTo>
                  <a:pt x="148" y="0"/>
                  <a:pt x="147" y="3"/>
                  <a:pt x="149" y="5"/>
                </a:cubicBezTo>
                <a:cubicBezTo>
                  <a:pt x="158" y="15"/>
                  <a:pt x="158" y="15"/>
                  <a:pt x="158" y="15"/>
                </a:cubicBezTo>
                <a:cubicBezTo>
                  <a:pt x="88" y="75"/>
                  <a:pt x="88" y="75"/>
                  <a:pt x="88" y="75"/>
                </a:cubicBezTo>
                <a:cubicBezTo>
                  <a:pt x="52" y="36"/>
                  <a:pt x="52" y="36"/>
                  <a:pt x="52" y="36"/>
                </a:cubicBezTo>
                <a:cubicBezTo>
                  <a:pt x="50" y="34"/>
                  <a:pt x="46" y="34"/>
                  <a:pt x="44" y="36"/>
                </a:cubicBezTo>
                <a:cubicBezTo>
                  <a:pt x="3" y="69"/>
                  <a:pt x="3" y="69"/>
                  <a:pt x="3" y="69"/>
                </a:cubicBezTo>
                <a:cubicBezTo>
                  <a:pt x="1" y="71"/>
                  <a:pt x="0" y="75"/>
                  <a:pt x="2" y="77"/>
                </a:cubicBezTo>
                <a:cubicBezTo>
                  <a:pt x="4" y="79"/>
                  <a:pt x="8" y="80"/>
                  <a:pt x="10" y="78"/>
                </a:cubicBezTo>
                <a:cubicBezTo>
                  <a:pt x="47" y="48"/>
                  <a:pt x="47" y="48"/>
                  <a:pt x="47" y="48"/>
                </a:cubicBezTo>
                <a:cubicBezTo>
                  <a:pt x="84" y="87"/>
                  <a:pt x="84" y="87"/>
                  <a:pt x="84" y="87"/>
                </a:cubicBezTo>
                <a:cubicBezTo>
                  <a:pt x="85" y="88"/>
                  <a:pt x="86" y="89"/>
                  <a:pt x="88" y="89"/>
                </a:cubicBezTo>
                <a:cubicBezTo>
                  <a:pt x="89" y="89"/>
                  <a:pt x="90" y="88"/>
                  <a:pt x="92" y="88"/>
                </a:cubicBezTo>
                <a:cubicBezTo>
                  <a:pt x="165" y="24"/>
                  <a:pt x="165" y="24"/>
                  <a:pt x="165" y="24"/>
                </a:cubicBezTo>
                <a:cubicBezTo>
                  <a:pt x="175" y="34"/>
                  <a:pt x="175" y="34"/>
                  <a:pt x="175" y="34"/>
                </a:cubicBezTo>
                <a:cubicBezTo>
                  <a:pt x="176" y="36"/>
                  <a:pt x="180" y="35"/>
                  <a:pt x="180" y="33"/>
                </a:cubicBezTo>
                <a:cubicBezTo>
                  <a:pt x="184" y="3"/>
                  <a:pt x="184" y="3"/>
                  <a:pt x="184" y="3"/>
                </a:cubicBezTo>
                <a:cubicBezTo>
                  <a:pt x="184" y="1"/>
                  <a:pt x="183" y="0"/>
                  <a:pt x="181" y="0"/>
                </a:cubicBezTo>
                <a:close/>
              </a:path>
            </a:pathLst>
          </a:custGeom>
          <a:solidFill>
            <a:srgbClr val="C80C34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25" name="Icon_01"/>
          <p:cNvSpPr>
            <a:spLocks noEditPoints="1"/>
          </p:cNvSpPr>
          <p:nvPr/>
        </p:nvSpPr>
        <p:spPr bwMode="auto">
          <a:xfrm>
            <a:off x="6600252" y="4760153"/>
            <a:ext cx="1361957" cy="800031"/>
          </a:xfrm>
          <a:custGeom>
            <a:avLst/>
            <a:gdLst>
              <a:gd name="T0" fmla="*/ 50 w 238"/>
              <a:gd name="T1" fmla="*/ 89 h 140"/>
              <a:gd name="T2" fmla="*/ 51 w 238"/>
              <a:gd name="T3" fmla="*/ 80 h 140"/>
              <a:gd name="T4" fmla="*/ 76 w 238"/>
              <a:gd name="T5" fmla="*/ 61 h 140"/>
              <a:gd name="T6" fmla="*/ 83 w 238"/>
              <a:gd name="T7" fmla="*/ 68 h 140"/>
              <a:gd name="T8" fmla="*/ 59 w 238"/>
              <a:gd name="T9" fmla="*/ 90 h 140"/>
              <a:gd name="T10" fmla="*/ 71 w 238"/>
              <a:gd name="T11" fmla="*/ 108 h 140"/>
              <a:gd name="T12" fmla="*/ 99 w 238"/>
              <a:gd name="T13" fmla="*/ 76 h 140"/>
              <a:gd name="T14" fmla="*/ 90 w 238"/>
              <a:gd name="T15" fmla="*/ 75 h 140"/>
              <a:gd name="T16" fmla="*/ 62 w 238"/>
              <a:gd name="T17" fmla="*/ 107 h 140"/>
              <a:gd name="T18" fmla="*/ 71 w 238"/>
              <a:gd name="T19" fmla="*/ 108 h 140"/>
              <a:gd name="T20" fmla="*/ 106 w 238"/>
              <a:gd name="T21" fmla="*/ 106 h 140"/>
              <a:gd name="T22" fmla="*/ 102 w 238"/>
              <a:gd name="T23" fmla="*/ 95 h 140"/>
              <a:gd name="T24" fmla="*/ 78 w 238"/>
              <a:gd name="T25" fmla="*/ 113 h 140"/>
              <a:gd name="T26" fmla="*/ 83 w 238"/>
              <a:gd name="T27" fmla="*/ 124 h 140"/>
              <a:gd name="T28" fmla="*/ 101 w 238"/>
              <a:gd name="T29" fmla="*/ 138 h 140"/>
              <a:gd name="T30" fmla="*/ 113 w 238"/>
              <a:gd name="T31" fmla="*/ 120 h 140"/>
              <a:gd name="T32" fmla="*/ 104 w 238"/>
              <a:gd name="T33" fmla="*/ 119 h 140"/>
              <a:gd name="T34" fmla="*/ 92 w 238"/>
              <a:gd name="T35" fmla="*/ 138 h 140"/>
              <a:gd name="T36" fmla="*/ 101 w 238"/>
              <a:gd name="T37" fmla="*/ 138 h 140"/>
              <a:gd name="T38" fmla="*/ 238 w 238"/>
              <a:gd name="T39" fmla="*/ 42 h 140"/>
              <a:gd name="T40" fmla="*/ 189 w 238"/>
              <a:gd name="T41" fmla="*/ 20 h 140"/>
              <a:gd name="T42" fmla="*/ 211 w 238"/>
              <a:gd name="T43" fmla="*/ 56 h 140"/>
              <a:gd name="T44" fmla="*/ 191 w 238"/>
              <a:gd name="T45" fmla="*/ 66 h 140"/>
              <a:gd name="T46" fmla="*/ 182 w 238"/>
              <a:gd name="T47" fmla="*/ 23 h 140"/>
              <a:gd name="T48" fmla="*/ 115 w 238"/>
              <a:gd name="T49" fmla="*/ 13 h 140"/>
              <a:gd name="T50" fmla="*/ 111 w 238"/>
              <a:gd name="T51" fmla="*/ 14 h 140"/>
              <a:gd name="T52" fmla="*/ 71 w 238"/>
              <a:gd name="T53" fmla="*/ 36 h 140"/>
              <a:gd name="T54" fmla="*/ 77 w 238"/>
              <a:gd name="T55" fmla="*/ 45 h 140"/>
              <a:gd name="T56" fmla="*/ 117 w 238"/>
              <a:gd name="T57" fmla="*/ 25 h 140"/>
              <a:gd name="T58" fmla="*/ 119 w 238"/>
              <a:gd name="T59" fmla="*/ 25 h 140"/>
              <a:gd name="T60" fmla="*/ 187 w 238"/>
              <a:gd name="T61" fmla="*/ 71 h 140"/>
              <a:gd name="T62" fmla="*/ 128 w 238"/>
              <a:gd name="T63" fmla="*/ 129 h 140"/>
              <a:gd name="T64" fmla="*/ 118 w 238"/>
              <a:gd name="T65" fmla="*/ 135 h 140"/>
              <a:gd name="T66" fmla="*/ 122 w 238"/>
              <a:gd name="T67" fmla="*/ 138 h 140"/>
              <a:gd name="T68" fmla="*/ 145 w 238"/>
              <a:gd name="T69" fmla="*/ 128 h 140"/>
              <a:gd name="T70" fmla="*/ 147 w 238"/>
              <a:gd name="T71" fmla="*/ 119 h 140"/>
              <a:gd name="T72" fmla="*/ 140 w 238"/>
              <a:gd name="T73" fmla="*/ 99 h 140"/>
              <a:gd name="T74" fmla="*/ 157 w 238"/>
              <a:gd name="T75" fmla="*/ 117 h 140"/>
              <a:gd name="T76" fmla="*/ 165 w 238"/>
              <a:gd name="T77" fmla="*/ 119 h 140"/>
              <a:gd name="T78" fmla="*/ 167 w 238"/>
              <a:gd name="T79" fmla="*/ 109 h 140"/>
              <a:gd name="T80" fmla="*/ 158 w 238"/>
              <a:gd name="T81" fmla="*/ 86 h 140"/>
              <a:gd name="T82" fmla="*/ 175 w 238"/>
              <a:gd name="T83" fmla="*/ 104 h 140"/>
              <a:gd name="T84" fmla="*/ 184 w 238"/>
              <a:gd name="T85" fmla="*/ 107 h 140"/>
              <a:gd name="T86" fmla="*/ 171 w 238"/>
              <a:gd name="T87" fmla="*/ 82 h 140"/>
              <a:gd name="T88" fmla="*/ 84 w 238"/>
              <a:gd name="T89" fmla="*/ 51 h 140"/>
              <a:gd name="T90" fmla="*/ 65 w 238"/>
              <a:gd name="T91" fmla="*/ 47 h 140"/>
              <a:gd name="T92" fmla="*/ 71 w 238"/>
              <a:gd name="T93" fmla="*/ 25 h 140"/>
              <a:gd name="T94" fmla="*/ 57 w 238"/>
              <a:gd name="T95" fmla="*/ 25 h 140"/>
              <a:gd name="T96" fmla="*/ 46 w 238"/>
              <a:gd name="T97" fmla="*/ 74 h 140"/>
              <a:gd name="T98" fmla="*/ 76 w 238"/>
              <a:gd name="T99" fmla="*/ 53 h 140"/>
              <a:gd name="T100" fmla="*/ 91 w 238"/>
              <a:gd name="T101" fmla="*/ 66 h 140"/>
              <a:gd name="T102" fmla="*/ 106 w 238"/>
              <a:gd name="T103" fmla="*/ 71 h 140"/>
              <a:gd name="T104" fmla="*/ 114 w 238"/>
              <a:gd name="T105" fmla="*/ 92 h 140"/>
              <a:gd name="T106" fmla="*/ 119 w 238"/>
              <a:gd name="T107" fmla="*/ 114 h 140"/>
              <a:gd name="T108" fmla="*/ 135 w 238"/>
              <a:gd name="T109" fmla="*/ 124 h 140"/>
              <a:gd name="T110" fmla="*/ 142 w 238"/>
              <a:gd name="T111" fmla="*/ 128 h 140"/>
              <a:gd name="T112" fmla="*/ 21 w 238"/>
              <a:gd name="T113" fmla="*/ 51 h 140"/>
              <a:gd name="T114" fmla="*/ 31 w 238"/>
              <a:gd name="T115" fmla="*/ 0 h 140"/>
              <a:gd name="T116" fmla="*/ 21 w 238"/>
              <a:gd name="T117" fmla="*/ 51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8" h="140">
                <a:moveTo>
                  <a:pt x="55" y="92"/>
                </a:moveTo>
                <a:cubicBezTo>
                  <a:pt x="53" y="92"/>
                  <a:pt x="51" y="91"/>
                  <a:pt x="50" y="89"/>
                </a:cubicBezTo>
                <a:cubicBezTo>
                  <a:pt x="49" y="88"/>
                  <a:pt x="48" y="86"/>
                  <a:pt x="49" y="85"/>
                </a:cubicBezTo>
                <a:cubicBezTo>
                  <a:pt x="49" y="83"/>
                  <a:pt x="50" y="81"/>
                  <a:pt x="51" y="80"/>
                </a:cubicBezTo>
                <a:cubicBezTo>
                  <a:pt x="72" y="63"/>
                  <a:pt x="72" y="63"/>
                  <a:pt x="72" y="63"/>
                </a:cubicBezTo>
                <a:cubicBezTo>
                  <a:pt x="73" y="62"/>
                  <a:pt x="75" y="61"/>
                  <a:pt x="76" y="61"/>
                </a:cubicBezTo>
                <a:cubicBezTo>
                  <a:pt x="78" y="61"/>
                  <a:pt x="80" y="62"/>
                  <a:pt x="81" y="64"/>
                </a:cubicBezTo>
                <a:cubicBezTo>
                  <a:pt x="82" y="65"/>
                  <a:pt x="83" y="67"/>
                  <a:pt x="83" y="68"/>
                </a:cubicBezTo>
                <a:cubicBezTo>
                  <a:pt x="83" y="70"/>
                  <a:pt x="82" y="71"/>
                  <a:pt x="81" y="73"/>
                </a:cubicBezTo>
                <a:cubicBezTo>
                  <a:pt x="59" y="90"/>
                  <a:pt x="59" y="90"/>
                  <a:pt x="59" y="90"/>
                </a:cubicBezTo>
                <a:cubicBezTo>
                  <a:pt x="58" y="91"/>
                  <a:pt x="56" y="92"/>
                  <a:pt x="55" y="92"/>
                </a:cubicBezTo>
                <a:close/>
                <a:moveTo>
                  <a:pt x="71" y="108"/>
                </a:moveTo>
                <a:cubicBezTo>
                  <a:pt x="99" y="85"/>
                  <a:pt x="99" y="85"/>
                  <a:pt x="99" y="85"/>
                </a:cubicBezTo>
                <a:cubicBezTo>
                  <a:pt x="101" y="83"/>
                  <a:pt x="102" y="79"/>
                  <a:pt x="99" y="76"/>
                </a:cubicBezTo>
                <a:cubicBezTo>
                  <a:pt x="98" y="75"/>
                  <a:pt x="96" y="74"/>
                  <a:pt x="95" y="74"/>
                </a:cubicBezTo>
                <a:cubicBezTo>
                  <a:pt x="93" y="74"/>
                  <a:pt x="92" y="74"/>
                  <a:pt x="90" y="75"/>
                </a:cubicBezTo>
                <a:cubicBezTo>
                  <a:pt x="63" y="98"/>
                  <a:pt x="63" y="98"/>
                  <a:pt x="63" y="98"/>
                </a:cubicBezTo>
                <a:cubicBezTo>
                  <a:pt x="60" y="100"/>
                  <a:pt x="60" y="104"/>
                  <a:pt x="62" y="107"/>
                </a:cubicBezTo>
                <a:cubicBezTo>
                  <a:pt x="63" y="109"/>
                  <a:pt x="65" y="109"/>
                  <a:pt x="67" y="109"/>
                </a:cubicBezTo>
                <a:cubicBezTo>
                  <a:pt x="69" y="109"/>
                  <a:pt x="70" y="109"/>
                  <a:pt x="71" y="108"/>
                </a:cubicBezTo>
                <a:close/>
                <a:moveTo>
                  <a:pt x="87" y="123"/>
                </a:moveTo>
                <a:cubicBezTo>
                  <a:pt x="106" y="106"/>
                  <a:pt x="106" y="106"/>
                  <a:pt x="106" y="106"/>
                </a:cubicBezTo>
                <a:cubicBezTo>
                  <a:pt x="109" y="104"/>
                  <a:pt x="110" y="100"/>
                  <a:pt x="107" y="97"/>
                </a:cubicBezTo>
                <a:cubicBezTo>
                  <a:pt x="106" y="96"/>
                  <a:pt x="104" y="95"/>
                  <a:pt x="102" y="95"/>
                </a:cubicBezTo>
                <a:cubicBezTo>
                  <a:pt x="101" y="95"/>
                  <a:pt x="99" y="96"/>
                  <a:pt x="98" y="97"/>
                </a:cubicBezTo>
                <a:cubicBezTo>
                  <a:pt x="78" y="113"/>
                  <a:pt x="78" y="113"/>
                  <a:pt x="78" y="113"/>
                </a:cubicBezTo>
                <a:cubicBezTo>
                  <a:pt x="76" y="115"/>
                  <a:pt x="75" y="119"/>
                  <a:pt x="78" y="122"/>
                </a:cubicBezTo>
                <a:cubicBezTo>
                  <a:pt x="79" y="123"/>
                  <a:pt x="81" y="124"/>
                  <a:pt x="83" y="124"/>
                </a:cubicBezTo>
                <a:cubicBezTo>
                  <a:pt x="84" y="124"/>
                  <a:pt x="85" y="124"/>
                  <a:pt x="87" y="123"/>
                </a:cubicBezTo>
                <a:close/>
                <a:moveTo>
                  <a:pt x="101" y="138"/>
                </a:moveTo>
                <a:cubicBezTo>
                  <a:pt x="112" y="129"/>
                  <a:pt x="112" y="129"/>
                  <a:pt x="112" y="129"/>
                </a:cubicBezTo>
                <a:cubicBezTo>
                  <a:pt x="115" y="127"/>
                  <a:pt x="116" y="123"/>
                  <a:pt x="113" y="120"/>
                </a:cubicBezTo>
                <a:cubicBezTo>
                  <a:pt x="112" y="118"/>
                  <a:pt x="110" y="118"/>
                  <a:pt x="108" y="118"/>
                </a:cubicBezTo>
                <a:cubicBezTo>
                  <a:pt x="107" y="118"/>
                  <a:pt x="105" y="118"/>
                  <a:pt x="104" y="119"/>
                </a:cubicBezTo>
                <a:cubicBezTo>
                  <a:pt x="93" y="129"/>
                  <a:pt x="93" y="129"/>
                  <a:pt x="93" y="129"/>
                </a:cubicBezTo>
                <a:cubicBezTo>
                  <a:pt x="90" y="131"/>
                  <a:pt x="90" y="135"/>
                  <a:pt x="92" y="138"/>
                </a:cubicBezTo>
                <a:cubicBezTo>
                  <a:pt x="93" y="139"/>
                  <a:pt x="95" y="140"/>
                  <a:pt x="97" y="140"/>
                </a:cubicBezTo>
                <a:cubicBezTo>
                  <a:pt x="98" y="140"/>
                  <a:pt x="100" y="139"/>
                  <a:pt x="101" y="138"/>
                </a:cubicBezTo>
                <a:close/>
                <a:moveTo>
                  <a:pt x="211" y="56"/>
                </a:moveTo>
                <a:cubicBezTo>
                  <a:pt x="238" y="42"/>
                  <a:pt x="238" y="42"/>
                  <a:pt x="238" y="42"/>
                </a:cubicBezTo>
                <a:cubicBezTo>
                  <a:pt x="218" y="5"/>
                  <a:pt x="218" y="5"/>
                  <a:pt x="218" y="5"/>
                </a:cubicBezTo>
                <a:cubicBezTo>
                  <a:pt x="207" y="10"/>
                  <a:pt x="194" y="17"/>
                  <a:pt x="189" y="20"/>
                </a:cubicBezTo>
                <a:cubicBezTo>
                  <a:pt x="192" y="25"/>
                  <a:pt x="198" y="34"/>
                  <a:pt x="210" y="55"/>
                </a:cubicBezTo>
                <a:lnTo>
                  <a:pt x="211" y="56"/>
                </a:lnTo>
                <a:close/>
                <a:moveTo>
                  <a:pt x="187" y="71"/>
                </a:moveTo>
                <a:cubicBezTo>
                  <a:pt x="188" y="69"/>
                  <a:pt x="190" y="67"/>
                  <a:pt x="191" y="66"/>
                </a:cubicBezTo>
                <a:cubicBezTo>
                  <a:pt x="193" y="64"/>
                  <a:pt x="198" y="61"/>
                  <a:pt x="202" y="58"/>
                </a:cubicBezTo>
                <a:cubicBezTo>
                  <a:pt x="199" y="52"/>
                  <a:pt x="186" y="31"/>
                  <a:pt x="182" y="23"/>
                </a:cubicBezTo>
                <a:cubicBezTo>
                  <a:pt x="160" y="14"/>
                  <a:pt x="140" y="13"/>
                  <a:pt x="127" y="13"/>
                </a:cubicBezTo>
                <a:cubicBezTo>
                  <a:pt x="123" y="13"/>
                  <a:pt x="119" y="13"/>
                  <a:pt x="115" y="1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113" y="13"/>
                  <a:pt x="112" y="13"/>
                  <a:pt x="111" y="14"/>
                </a:cubicBezTo>
                <a:cubicBezTo>
                  <a:pt x="74" y="32"/>
                  <a:pt x="74" y="32"/>
                  <a:pt x="74" y="32"/>
                </a:cubicBezTo>
                <a:cubicBezTo>
                  <a:pt x="73" y="33"/>
                  <a:pt x="72" y="34"/>
                  <a:pt x="71" y="36"/>
                </a:cubicBezTo>
                <a:cubicBezTo>
                  <a:pt x="71" y="38"/>
                  <a:pt x="71" y="39"/>
                  <a:pt x="72" y="41"/>
                </a:cubicBezTo>
                <a:cubicBezTo>
                  <a:pt x="73" y="43"/>
                  <a:pt x="75" y="45"/>
                  <a:pt x="77" y="45"/>
                </a:cubicBezTo>
                <a:cubicBezTo>
                  <a:pt x="78" y="45"/>
                  <a:pt x="79" y="44"/>
                  <a:pt x="80" y="44"/>
                </a:cubicBezTo>
                <a:cubicBezTo>
                  <a:pt x="117" y="25"/>
                  <a:pt x="117" y="25"/>
                  <a:pt x="117" y="25"/>
                </a:cubicBezTo>
                <a:cubicBezTo>
                  <a:pt x="118" y="25"/>
                  <a:pt x="118" y="25"/>
                  <a:pt x="118" y="25"/>
                </a:cubicBezTo>
                <a:cubicBezTo>
                  <a:pt x="119" y="25"/>
                  <a:pt x="119" y="25"/>
                  <a:pt x="119" y="25"/>
                </a:cubicBezTo>
                <a:cubicBezTo>
                  <a:pt x="143" y="42"/>
                  <a:pt x="174" y="73"/>
                  <a:pt x="180" y="80"/>
                </a:cubicBezTo>
                <a:cubicBezTo>
                  <a:pt x="183" y="78"/>
                  <a:pt x="185" y="74"/>
                  <a:pt x="187" y="71"/>
                </a:cubicBezTo>
                <a:close/>
                <a:moveTo>
                  <a:pt x="125" y="138"/>
                </a:moveTo>
                <a:cubicBezTo>
                  <a:pt x="128" y="136"/>
                  <a:pt x="129" y="133"/>
                  <a:pt x="128" y="129"/>
                </a:cubicBezTo>
                <a:cubicBezTo>
                  <a:pt x="123" y="125"/>
                  <a:pt x="123" y="125"/>
                  <a:pt x="123" y="125"/>
                </a:cubicBezTo>
                <a:cubicBezTo>
                  <a:pt x="122" y="129"/>
                  <a:pt x="121" y="132"/>
                  <a:pt x="118" y="135"/>
                </a:cubicBezTo>
                <a:cubicBezTo>
                  <a:pt x="117" y="135"/>
                  <a:pt x="117" y="135"/>
                  <a:pt x="117" y="135"/>
                </a:cubicBezTo>
                <a:cubicBezTo>
                  <a:pt x="119" y="137"/>
                  <a:pt x="121" y="138"/>
                  <a:pt x="122" y="138"/>
                </a:cubicBezTo>
                <a:cubicBezTo>
                  <a:pt x="123" y="138"/>
                  <a:pt x="124" y="138"/>
                  <a:pt x="125" y="138"/>
                </a:cubicBezTo>
                <a:close/>
                <a:moveTo>
                  <a:pt x="145" y="128"/>
                </a:moveTo>
                <a:cubicBezTo>
                  <a:pt x="147" y="126"/>
                  <a:pt x="149" y="123"/>
                  <a:pt x="148" y="120"/>
                </a:cubicBezTo>
                <a:cubicBezTo>
                  <a:pt x="148" y="120"/>
                  <a:pt x="147" y="119"/>
                  <a:pt x="147" y="119"/>
                </a:cubicBezTo>
                <a:cubicBezTo>
                  <a:pt x="133" y="105"/>
                  <a:pt x="133" y="105"/>
                  <a:pt x="133" y="105"/>
                </a:cubicBezTo>
                <a:cubicBezTo>
                  <a:pt x="140" y="99"/>
                  <a:pt x="140" y="99"/>
                  <a:pt x="140" y="99"/>
                </a:cubicBezTo>
                <a:cubicBezTo>
                  <a:pt x="156" y="115"/>
                  <a:pt x="156" y="115"/>
                  <a:pt x="156" y="115"/>
                </a:cubicBezTo>
                <a:cubicBezTo>
                  <a:pt x="157" y="117"/>
                  <a:pt x="157" y="117"/>
                  <a:pt x="157" y="117"/>
                </a:cubicBezTo>
                <a:cubicBezTo>
                  <a:pt x="160" y="119"/>
                  <a:pt x="161" y="119"/>
                  <a:pt x="162" y="119"/>
                </a:cubicBezTo>
                <a:cubicBezTo>
                  <a:pt x="163" y="119"/>
                  <a:pt x="164" y="119"/>
                  <a:pt x="165" y="119"/>
                </a:cubicBezTo>
                <a:cubicBezTo>
                  <a:pt x="167" y="118"/>
                  <a:pt x="169" y="115"/>
                  <a:pt x="169" y="113"/>
                </a:cubicBezTo>
                <a:cubicBezTo>
                  <a:pt x="169" y="112"/>
                  <a:pt x="168" y="110"/>
                  <a:pt x="167" y="109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8" y="86"/>
                  <a:pt x="158" y="86"/>
                  <a:pt x="158" y="86"/>
                </a:cubicBezTo>
                <a:cubicBezTo>
                  <a:pt x="175" y="104"/>
                  <a:pt x="175" y="104"/>
                  <a:pt x="175" y="104"/>
                </a:cubicBezTo>
                <a:cubicBezTo>
                  <a:pt x="175" y="104"/>
                  <a:pt x="175" y="104"/>
                  <a:pt x="175" y="104"/>
                </a:cubicBezTo>
                <a:cubicBezTo>
                  <a:pt x="178" y="107"/>
                  <a:pt x="179" y="108"/>
                  <a:pt x="181" y="108"/>
                </a:cubicBezTo>
                <a:cubicBezTo>
                  <a:pt x="182" y="108"/>
                  <a:pt x="183" y="108"/>
                  <a:pt x="184" y="107"/>
                </a:cubicBezTo>
                <a:cubicBezTo>
                  <a:pt x="187" y="106"/>
                  <a:pt x="188" y="102"/>
                  <a:pt x="186" y="99"/>
                </a:cubicBezTo>
                <a:cubicBezTo>
                  <a:pt x="171" y="82"/>
                  <a:pt x="171" y="82"/>
                  <a:pt x="171" y="82"/>
                </a:cubicBezTo>
                <a:cubicBezTo>
                  <a:pt x="162" y="72"/>
                  <a:pt x="138" y="48"/>
                  <a:pt x="118" y="34"/>
                </a:cubicBezTo>
                <a:cubicBezTo>
                  <a:pt x="84" y="51"/>
                  <a:pt x="84" y="51"/>
                  <a:pt x="84" y="51"/>
                </a:cubicBezTo>
                <a:cubicBezTo>
                  <a:pt x="82" y="52"/>
                  <a:pt x="80" y="53"/>
                  <a:pt x="77" y="53"/>
                </a:cubicBezTo>
                <a:cubicBezTo>
                  <a:pt x="72" y="53"/>
                  <a:pt x="68" y="50"/>
                  <a:pt x="65" y="47"/>
                </a:cubicBezTo>
                <a:cubicBezTo>
                  <a:pt x="63" y="43"/>
                  <a:pt x="62" y="39"/>
                  <a:pt x="63" y="35"/>
                </a:cubicBezTo>
                <a:cubicBezTo>
                  <a:pt x="64" y="30"/>
                  <a:pt x="67" y="27"/>
                  <a:pt x="71" y="25"/>
                </a:cubicBezTo>
                <a:cubicBezTo>
                  <a:pt x="74" y="23"/>
                  <a:pt x="74" y="23"/>
                  <a:pt x="74" y="23"/>
                </a:cubicBezTo>
                <a:cubicBezTo>
                  <a:pt x="57" y="25"/>
                  <a:pt x="57" y="25"/>
                  <a:pt x="57" y="25"/>
                </a:cubicBezTo>
                <a:cubicBezTo>
                  <a:pt x="28" y="55"/>
                  <a:pt x="28" y="55"/>
                  <a:pt x="28" y="55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74"/>
                  <a:pt x="67" y="56"/>
                  <a:pt x="67" y="56"/>
                </a:cubicBezTo>
                <a:cubicBezTo>
                  <a:pt x="70" y="54"/>
                  <a:pt x="73" y="53"/>
                  <a:pt x="76" y="53"/>
                </a:cubicBezTo>
                <a:cubicBezTo>
                  <a:pt x="81" y="53"/>
                  <a:pt x="85" y="55"/>
                  <a:pt x="88" y="58"/>
                </a:cubicBezTo>
                <a:cubicBezTo>
                  <a:pt x="89" y="61"/>
                  <a:pt x="91" y="63"/>
                  <a:pt x="91" y="66"/>
                </a:cubicBezTo>
                <a:cubicBezTo>
                  <a:pt x="92" y="66"/>
                  <a:pt x="93" y="66"/>
                  <a:pt x="94" y="66"/>
                </a:cubicBezTo>
                <a:cubicBezTo>
                  <a:pt x="99" y="66"/>
                  <a:pt x="103" y="68"/>
                  <a:pt x="106" y="71"/>
                </a:cubicBezTo>
                <a:cubicBezTo>
                  <a:pt x="110" y="76"/>
                  <a:pt x="110" y="83"/>
                  <a:pt x="107" y="88"/>
                </a:cubicBezTo>
                <a:cubicBezTo>
                  <a:pt x="110" y="89"/>
                  <a:pt x="112" y="90"/>
                  <a:pt x="114" y="92"/>
                </a:cubicBezTo>
                <a:cubicBezTo>
                  <a:pt x="118" y="98"/>
                  <a:pt x="118" y="105"/>
                  <a:pt x="114" y="111"/>
                </a:cubicBezTo>
                <a:cubicBezTo>
                  <a:pt x="116" y="111"/>
                  <a:pt x="118" y="113"/>
                  <a:pt x="119" y="114"/>
                </a:cubicBezTo>
                <a:cubicBezTo>
                  <a:pt x="122" y="112"/>
                  <a:pt x="122" y="112"/>
                  <a:pt x="122" y="112"/>
                </a:cubicBezTo>
                <a:cubicBezTo>
                  <a:pt x="135" y="124"/>
                  <a:pt x="135" y="124"/>
                  <a:pt x="135" y="124"/>
                </a:cubicBezTo>
                <a:cubicBezTo>
                  <a:pt x="136" y="125"/>
                  <a:pt x="137" y="126"/>
                  <a:pt x="138" y="126"/>
                </a:cubicBezTo>
                <a:cubicBezTo>
                  <a:pt x="140" y="128"/>
                  <a:pt x="140" y="128"/>
                  <a:pt x="142" y="128"/>
                </a:cubicBezTo>
                <a:cubicBezTo>
                  <a:pt x="143" y="128"/>
                  <a:pt x="144" y="128"/>
                  <a:pt x="145" y="128"/>
                </a:cubicBezTo>
                <a:close/>
                <a:moveTo>
                  <a:pt x="21" y="51"/>
                </a:moveTo>
                <a:cubicBezTo>
                  <a:pt x="51" y="20"/>
                  <a:pt x="51" y="20"/>
                  <a:pt x="51" y="20"/>
                </a:cubicBezTo>
                <a:cubicBezTo>
                  <a:pt x="31" y="0"/>
                  <a:pt x="31" y="0"/>
                  <a:pt x="31" y="0"/>
                </a:cubicBezTo>
                <a:cubicBezTo>
                  <a:pt x="0" y="30"/>
                  <a:pt x="0" y="30"/>
                  <a:pt x="0" y="30"/>
                </a:cubicBezTo>
                <a:lnTo>
                  <a:pt x="21" y="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31" name="Text Placeholder 56">
            <a:extLst>
              <a:ext uri="{FF2B5EF4-FFF2-40B4-BE49-F238E27FC236}">
                <a16:creationId xmlns:a16="http://schemas.microsoft.com/office/drawing/2014/main" id="{811AF686-4C49-4D80-921B-B232969FBA03}"/>
              </a:ext>
            </a:extLst>
          </p:cNvPr>
          <p:cNvSpPr txBox="1">
            <a:spLocks/>
          </p:cNvSpPr>
          <p:nvPr/>
        </p:nvSpPr>
        <p:spPr>
          <a:xfrm>
            <a:off x="1038132" y="3448367"/>
            <a:ext cx="3215841" cy="561448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b="1" dirty="0" err="1">
                <a:solidFill>
                  <a:schemeClr val="accent1"/>
                </a:solidFill>
              </a:rPr>
              <a:t>Resposta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efetiva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32" name="Text Placeholder 53">
            <a:extLst>
              <a:ext uri="{FF2B5EF4-FFF2-40B4-BE49-F238E27FC236}">
                <a16:creationId xmlns:a16="http://schemas.microsoft.com/office/drawing/2014/main" id="{BE9542E2-7C8D-42F8-8EAF-19B28E6D7CEA}"/>
              </a:ext>
            </a:extLst>
          </p:cNvPr>
          <p:cNvSpPr txBox="1">
            <a:spLocks/>
          </p:cNvSpPr>
          <p:nvPr/>
        </p:nvSpPr>
        <p:spPr>
          <a:xfrm>
            <a:off x="13783520" y="4018310"/>
            <a:ext cx="3928638" cy="1351960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t-BR" sz="21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Fortalecimento</a:t>
            </a:r>
            <a:r>
              <a:rPr lang="pt-BR" sz="210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das </a:t>
            </a:r>
            <a:r>
              <a:rPr lang="pt-BR" sz="21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parcerias entre os estados</a:t>
            </a:r>
            <a:r>
              <a:rPr lang="pt-BR" sz="210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, compartilhamento de fluxos e criação de estratégias conjuntas de preparação, comunicação de risco e gestão integrada de crises. </a:t>
            </a:r>
            <a:endParaRPr lang="en-US" sz="2100" dirty="0">
              <a:solidFill>
                <a:schemeClr val="tx1">
                  <a:lumMod val="50000"/>
                </a:schemeClr>
              </a:solidFill>
              <a:latin typeface="Montserrat Light" panose="00000400000000000000" pitchFamily="50" charset="-52"/>
            </a:endParaRPr>
          </a:p>
        </p:txBody>
      </p:sp>
      <p:sp>
        <p:nvSpPr>
          <p:cNvPr id="33" name="Text Placeholder 56">
            <a:extLst>
              <a:ext uri="{FF2B5EF4-FFF2-40B4-BE49-F238E27FC236}">
                <a16:creationId xmlns:a16="http://schemas.microsoft.com/office/drawing/2014/main" id="{4C7B9D59-22FA-4A94-975F-2E44E801E964}"/>
              </a:ext>
            </a:extLst>
          </p:cNvPr>
          <p:cNvSpPr txBox="1">
            <a:spLocks/>
          </p:cNvSpPr>
          <p:nvPr/>
        </p:nvSpPr>
        <p:spPr>
          <a:xfrm>
            <a:off x="13785701" y="3420724"/>
            <a:ext cx="4500711" cy="561448"/>
          </a:xfrm>
          <a:prstGeom prst="rect">
            <a:avLst/>
          </a:prstGeom>
          <a:noFill/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C80C34"/>
                </a:solidFill>
              </a:rPr>
              <a:t>Trabalho</a:t>
            </a:r>
            <a:r>
              <a:rPr lang="en-US" b="1" dirty="0">
                <a:solidFill>
                  <a:srgbClr val="C80C34"/>
                </a:solidFill>
              </a:rPr>
              <a:t> </a:t>
            </a:r>
            <a:r>
              <a:rPr lang="en-US" b="1" dirty="0" err="1">
                <a:solidFill>
                  <a:srgbClr val="C80C34"/>
                </a:solidFill>
              </a:rPr>
              <a:t>interestadual</a:t>
            </a:r>
            <a:endParaRPr lang="ru-RU" b="1" dirty="0">
              <a:solidFill>
                <a:srgbClr val="C80C34"/>
              </a:solidFill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2DEA0AB-000E-9D7C-DA7B-DB52AAD0BF3F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7" name="Picture 2" descr="C:\Users\rao656402\Desktop\logo.png">
            <a:extLst>
              <a:ext uri="{FF2B5EF4-FFF2-40B4-BE49-F238E27FC236}">
                <a16:creationId xmlns:a16="http://schemas.microsoft.com/office/drawing/2014/main" id="{2676FFA2-4C0E-128C-C83C-7B9100C77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D1AF7504-3BD1-3DEB-D239-5B1B753674D8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9" name="Picture 3" descr="C:\Users\rao656402\Desktop\logos 2.png">
            <a:extLst>
              <a:ext uri="{FF2B5EF4-FFF2-40B4-BE49-F238E27FC236}">
                <a16:creationId xmlns:a16="http://schemas.microsoft.com/office/drawing/2014/main" id="{053E57EB-A59F-F906-8117-CA596DED5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0" name="Text Placeholder 53">
            <a:extLst>
              <a:ext uri="{FF2B5EF4-FFF2-40B4-BE49-F238E27FC236}">
                <a16:creationId xmlns:a16="http://schemas.microsoft.com/office/drawing/2014/main" id="{CFB1EAAA-52E0-A130-ED47-03CD07A27F05}"/>
              </a:ext>
            </a:extLst>
          </p:cNvPr>
          <p:cNvSpPr txBox="1">
            <a:spLocks/>
          </p:cNvSpPr>
          <p:nvPr/>
        </p:nvSpPr>
        <p:spPr>
          <a:xfrm>
            <a:off x="849027" y="4021225"/>
            <a:ext cx="3810675" cy="1351960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t-BR" sz="210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O fórum </a:t>
            </a:r>
            <a:r>
              <a:rPr lang="pt-BR" sz="21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consolidou o diálogo</a:t>
            </a:r>
            <a:r>
              <a:rPr lang="pt-BR" sz="210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entre gestores e profissionais, </a:t>
            </a:r>
            <a:r>
              <a:rPr lang="pt-BR" sz="21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ampliando a compreensão da atuação </a:t>
            </a:r>
            <a:r>
              <a:rPr lang="pt-BR" sz="210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frente às crises climáticas, agravos emergentes e desassistência populacional.</a:t>
            </a:r>
            <a:endParaRPr lang="en-US" sz="2100" dirty="0">
              <a:solidFill>
                <a:schemeClr val="tx1">
                  <a:lumMod val="50000"/>
                </a:schemeClr>
              </a:solidFill>
              <a:latin typeface="Montserrat Light" panose="00000400000000000000" pitchFamily="50" charset="-52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53889DF-9E4B-BB71-53AC-8EF6018BF88E}"/>
              </a:ext>
            </a:extLst>
          </p:cNvPr>
          <p:cNvSpPr txBox="1"/>
          <p:nvPr/>
        </p:nvSpPr>
        <p:spPr>
          <a:xfrm>
            <a:off x="3988863" y="8310275"/>
            <a:ext cx="11032523" cy="830997"/>
          </a:xfrm>
          <a:prstGeom prst="rect">
            <a:avLst/>
          </a:prstGeom>
          <a:noFill/>
          <a:ln>
            <a:solidFill>
              <a:schemeClr val="accent3">
                <a:alpha val="5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O evento gerou propostas concretas para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aprimorar a preparação dos municípios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diante das emergências de saúde pública.</a:t>
            </a:r>
          </a:p>
        </p:txBody>
      </p:sp>
    </p:spTree>
    <p:extLst>
      <p:ext uri="{BB962C8B-B14F-4D97-AF65-F5344CB8AC3E}">
        <p14:creationId xmlns:p14="http://schemas.microsoft.com/office/powerpoint/2010/main" val="2578416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24" grpId="0" animBg="1"/>
      <p:bldP spid="25" grpId="0" animBg="1"/>
      <p:bldP spid="31" grpId="0" build="p"/>
      <p:bldP spid="32" grpId="0"/>
      <p:bldP spid="33" grpId="0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8D8068F-E199-5F11-EDC7-B319A6A65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245" y="-8232497"/>
            <a:ext cx="18740658" cy="2499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7" name="TextBox 3"/>
          <p:cNvSpPr txBox="1"/>
          <p:nvPr/>
        </p:nvSpPr>
        <p:spPr>
          <a:xfrm>
            <a:off x="7950794" y="4019835"/>
            <a:ext cx="934152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rao656402\Desktop\azul.png">
            <a:extLst>
              <a:ext uri="{FF2B5EF4-FFF2-40B4-BE49-F238E27FC236}">
                <a16:creationId xmlns:a16="http://schemas.microsoft.com/office/drawing/2014/main" id="{EC7802C5-5395-C8A8-0D2E-0EB674314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16" name="Group 2">
            <a:extLst>
              <a:ext uri="{FF2B5EF4-FFF2-40B4-BE49-F238E27FC236}">
                <a16:creationId xmlns:a16="http://schemas.microsoft.com/office/drawing/2014/main" id="{34289C51-6D8D-3144-42F8-B646DCA7F887}"/>
              </a:ext>
            </a:extLst>
          </p:cNvPr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79AA3CEF-B85B-2323-E2F0-B120294CB634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9E35CF89-7D19-3290-5826-F9467F33E884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A79F3CCF-01CC-31D8-5415-CDE5C1D727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31006"/>
          <a:stretch>
            <a:fillRect/>
          </a:stretch>
        </p:blipFill>
        <p:spPr>
          <a:xfrm>
            <a:off x="-180692" y="-1049188"/>
            <a:ext cx="18792279" cy="19455852"/>
          </a:xfrm>
          <a:prstGeom prst="rect">
            <a:avLst/>
          </a:prstGeom>
        </p:spPr>
      </p:pic>
      <p:sp>
        <p:nvSpPr>
          <p:cNvPr id="19" name="TextBox 10">
            <a:extLst>
              <a:ext uri="{FF2B5EF4-FFF2-40B4-BE49-F238E27FC236}">
                <a16:creationId xmlns:a16="http://schemas.microsoft.com/office/drawing/2014/main" id="{8E15B45F-A7DB-894C-1887-D33D1D0402F5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20" name="Picture 2" descr="C:\Users\rao656402\Desktop\logo.png">
            <a:extLst>
              <a:ext uri="{FF2B5EF4-FFF2-40B4-BE49-F238E27FC236}">
                <a16:creationId xmlns:a16="http://schemas.microsoft.com/office/drawing/2014/main" id="{43C523D1-9609-8A5D-C57B-C09F481EA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21" name="TextBox 9">
            <a:extLst>
              <a:ext uri="{FF2B5EF4-FFF2-40B4-BE49-F238E27FC236}">
                <a16:creationId xmlns:a16="http://schemas.microsoft.com/office/drawing/2014/main" id="{DF9C13E1-6B6C-1271-7912-B619BE454A43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3600" dirty="0"/>
          </a:p>
        </p:txBody>
      </p:sp>
      <p:pic>
        <p:nvPicPr>
          <p:cNvPr id="22" name="Picture 3" descr="C:\Users\rao656402\Desktop\logos 2.png">
            <a:extLst>
              <a:ext uri="{FF2B5EF4-FFF2-40B4-BE49-F238E27FC236}">
                <a16:creationId xmlns:a16="http://schemas.microsoft.com/office/drawing/2014/main" id="{53B892C1-6BCD-4003-9C72-FB7363C09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8" name="Freeform 6"/>
          <p:cNvSpPr>
            <a:spLocks/>
          </p:cNvSpPr>
          <p:nvPr/>
        </p:nvSpPr>
        <p:spPr bwMode="auto">
          <a:xfrm>
            <a:off x="12017346" y="2438274"/>
            <a:ext cx="3202283" cy="4154627"/>
          </a:xfrm>
          <a:custGeom>
            <a:avLst/>
            <a:gdLst>
              <a:gd name="T0" fmla="*/ 565 w 576"/>
              <a:gd name="T1" fmla="*/ 470 h 747"/>
              <a:gd name="T2" fmla="*/ 517 w 576"/>
              <a:gd name="T3" fmla="*/ 425 h 747"/>
              <a:gd name="T4" fmla="*/ 510 w 576"/>
              <a:gd name="T5" fmla="*/ 434 h 747"/>
              <a:gd name="T6" fmla="*/ 472 w 576"/>
              <a:gd name="T7" fmla="*/ 458 h 747"/>
              <a:gd name="T8" fmla="*/ 418 w 576"/>
              <a:gd name="T9" fmla="*/ 371 h 747"/>
              <a:gd name="T10" fmla="*/ 472 w 576"/>
              <a:gd name="T11" fmla="*/ 284 h 747"/>
              <a:gd name="T12" fmla="*/ 510 w 576"/>
              <a:gd name="T13" fmla="*/ 308 h 747"/>
              <a:gd name="T14" fmla="*/ 513 w 576"/>
              <a:gd name="T15" fmla="*/ 311 h 747"/>
              <a:gd name="T16" fmla="*/ 542 w 576"/>
              <a:gd name="T17" fmla="*/ 311 h 747"/>
              <a:gd name="T18" fmla="*/ 542 w 576"/>
              <a:gd name="T19" fmla="*/ 311 h 747"/>
              <a:gd name="T20" fmla="*/ 544 w 576"/>
              <a:gd name="T21" fmla="*/ 305 h 747"/>
              <a:gd name="T22" fmla="*/ 534 w 576"/>
              <a:gd name="T23" fmla="*/ 111 h 747"/>
              <a:gd name="T24" fmla="*/ 516 w 576"/>
              <a:gd name="T25" fmla="*/ 95 h 747"/>
              <a:gd name="T26" fmla="*/ 340 w 576"/>
              <a:gd name="T27" fmla="*/ 112 h 747"/>
              <a:gd name="T28" fmla="*/ 318 w 576"/>
              <a:gd name="T29" fmla="*/ 98 h 747"/>
              <a:gd name="T30" fmla="*/ 342 w 576"/>
              <a:gd name="T31" fmla="*/ 61 h 747"/>
              <a:gd name="T32" fmla="*/ 358 w 576"/>
              <a:gd name="T33" fmla="*/ 38 h 747"/>
              <a:gd name="T34" fmla="*/ 288 w 576"/>
              <a:gd name="T35" fmla="*/ 0 h 747"/>
              <a:gd name="T36" fmla="*/ 218 w 576"/>
              <a:gd name="T37" fmla="*/ 38 h 747"/>
              <a:gd name="T38" fmla="*/ 234 w 576"/>
              <a:gd name="T39" fmla="*/ 61 h 747"/>
              <a:gd name="T40" fmla="*/ 256 w 576"/>
              <a:gd name="T41" fmla="*/ 102 h 747"/>
              <a:gd name="T42" fmla="*/ 231 w 576"/>
              <a:gd name="T43" fmla="*/ 116 h 747"/>
              <a:gd name="T44" fmla="*/ 142 w 576"/>
              <a:gd name="T45" fmla="*/ 118 h 747"/>
              <a:gd name="T46" fmla="*/ 60 w 576"/>
              <a:gd name="T47" fmla="*/ 116 h 747"/>
              <a:gd name="T48" fmla="*/ 43 w 576"/>
              <a:gd name="T49" fmla="*/ 133 h 747"/>
              <a:gd name="T50" fmla="*/ 34 w 576"/>
              <a:gd name="T51" fmla="*/ 289 h 747"/>
              <a:gd name="T52" fmla="*/ 46 w 576"/>
              <a:gd name="T53" fmla="*/ 297 h 747"/>
              <a:gd name="T54" fmla="*/ 66 w 576"/>
              <a:gd name="T55" fmla="*/ 284 h 747"/>
              <a:gd name="T56" fmla="*/ 120 w 576"/>
              <a:gd name="T57" fmla="*/ 371 h 747"/>
              <a:gd name="T58" fmla="*/ 66 w 576"/>
              <a:gd name="T59" fmla="*/ 458 h 747"/>
              <a:gd name="T60" fmla="*/ 27 w 576"/>
              <a:gd name="T61" fmla="*/ 430 h 747"/>
              <a:gd name="T62" fmla="*/ 14 w 576"/>
              <a:gd name="T63" fmla="*/ 433 h 747"/>
              <a:gd name="T64" fmla="*/ 1 w 576"/>
              <a:gd name="T65" fmla="*/ 620 h 747"/>
              <a:gd name="T66" fmla="*/ 17 w 576"/>
              <a:gd name="T67" fmla="*/ 638 h 747"/>
              <a:gd name="T68" fmla="*/ 142 w 576"/>
              <a:gd name="T69" fmla="*/ 641 h 747"/>
              <a:gd name="T70" fmla="*/ 242 w 576"/>
              <a:gd name="T71" fmla="*/ 640 h 747"/>
              <a:gd name="T72" fmla="*/ 257 w 576"/>
              <a:gd name="T73" fmla="*/ 661 h 747"/>
              <a:gd name="T74" fmla="*/ 234 w 576"/>
              <a:gd name="T75" fmla="*/ 686 h 747"/>
              <a:gd name="T76" fmla="*/ 218 w 576"/>
              <a:gd name="T77" fmla="*/ 710 h 747"/>
              <a:gd name="T78" fmla="*/ 288 w 576"/>
              <a:gd name="T79" fmla="*/ 747 h 747"/>
              <a:gd name="T80" fmla="*/ 358 w 576"/>
              <a:gd name="T81" fmla="*/ 710 h 747"/>
              <a:gd name="T82" fmla="*/ 342 w 576"/>
              <a:gd name="T83" fmla="*/ 686 h 747"/>
              <a:gd name="T84" fmla="*/ 322 w 576"/>
              <a:gd name="T85" fmla="*/ 642 h 747"/>
              <a:gd name="T86" fmla="*/ 333 w 576"/>
              <a:gd name="T87" fmla="*/ 636 h 747"/>
              <a:gd name="T88" fmla="*/ 513 w 576"/>
              <a:gd name="T89" fmla="*/ 619 h 747"/>
              <a:gd name="T90" fmla="*/ 514 w 576"/>
              <a:gd name="T91" fmla="*/ 619 h 747"/>
              <a:gd name="T92" fmla="*/ 561 w 576"/>
              <a:gd name="T93" fmla="*/ 612 h 747"/>
              <a:gd name="T94" fmla="*/ 575 w 576"/>
              <a:gd name="T95" fmla="*/ 595 h 747"/>
              <a:gd name="T96" fmla="*/ 565 w 576"/>
              <a:gd name="T97" fmla="*/ 470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76" h="747">
                <a:moveTo>
                  <a:pt x="565" y="470"/>
                </a:moveTo>
                <a:cubicBezTo>
                  <a:pt x="565" y="464"/>
                  <a:pt x="554" y="374"/>
                  <a:pt x="517" y="425"/>
                </a:cubicBezTo>
                <a:cubicBezTo>
                  <a:pt x="516" y="428"/>
                  <a:pt x="513" y="431"/>
                  <a:pt x="510" y="434"/>
                </a:cubicBezTo>
                <a:cubicBezTo>
                  <a:pt x="500" y="449"/>
                  <a:pt x="487" y="458"/>
                  <a:pt x="472" y="458"/>
                </a:cubicBezTo>
                <a:cubicBezTo>
                  <a:pt x="442" y="458"/>
                  <a:pt x="418" y="420"/>
                  <a:pt x="418" y="371"/>
                </a:cubicBezTo>
                <a:cubicBezTo>
                  <a:pt x="418" y="322"/>
                  <a:pt x="442" y="284"/>
                  <a:pt x="472" y="284"/>
                </a:cubicBezTo>
                <a:cubicBezTo>
                  <a:pt x="487" y="284"/>
                  <a:pt x="500" y="293"/>
                  <a:pt x="510" y="308"/>
                </a:cubicBezTo>
                <a:cubicBezTo>
                  <a:pt x="511" y="309"/>
                  <a:pt x="512" y="310"/>
                  <a:pt x="513" y="311"/>
                </a:cubicBezTo>
                <a:cubicBezTo>
                  <a:pt x="520" y="320"/>
                  <a:pt x="534" y="320"/>
                  <a:pt x="542" y="311"/>
                </a:cubicBezTo>
                <a:cubicBezTo>
                  <a:pt x="542" y="311"/>
                  <a:pt x="542" y="311"/>
                  <a:pt x="542" y="311"/>
                </a:cubicBezTo>
                <a:cubicBezTo>
                  <a:pt x="543" y="309"/>
                  <a:pt x="544" y="307"/>
                  <a:pt x="544" y="305"/>
                </a:cubicBezTo>
                <a:cubicBezTo>
                  <a:pt x="539" y="263"/>
                  <a:pt x="535" y="154"/>
                  <a:pt x="534" y="111"/>
                </a:cubicBezTo>
                <a:cubicBezTo>
                  <a:pt x="534" y="101"/>
                  <a:pt x="525" y="94"/>
                  <a:pt x="516" y="95"/>
                </a:cubicBezTo>
                <a:cubicBezTo>
                  <a:pt x="476" y="99"/>
                  <a:pt x="383" y="108"/>
                  <a:pt x="340" y="112"/>
                </a:cubicBezTo>
                <a:cubicBezTo>
                  <a:pt x="331" y="112"/>
                  <a:pt x="321" y="107"/>
                  <a:pt x="318" y="98"/>
                </a:cubicBezTo>
                <a:cubicBezTo>
                  <a:pt x="314" y="87"/>
                  <a:pt x="322" y="76"/>
                  <a:pt x="342" y="61"/>
                </a:cubicBezTo>
                <a:cubicBezTo>
                  <a:pt x="352" y="55"/>
                  <a:pt x="358" y="47"/>
                  <a:pt x="358" y="38"/>
                </a:cubicBezTo>
                <a:cubicBezTo>
                  <a:pt x="358" y="17"/>
                  <a:pt x="327" y="0"/>
                  <a:pt x="288" y="0"/>
                </a:cubicBezTo>
                <a:cubicBezTo>
                  <a:pt x="249" y="0"/>
                  <a:pt x="218" y="17"/>
                  <a:pt x="218" y="38"/>
                </a:cubicBezTo>
                <a:cubicBezTo>
                  <a:pt x="218" y="47"/>
                  <a:pt x="224" y="55"/>
                  <a:pt x="234" y="61"/>
                </a:cubicBezTo>
                <a:cubicBezTo>
                  <a:pt x="256" y="78"/>
                  <a:pt x="263" y="89"/>
                  <a:pt x="256" y="102"/>
                </a:cubicBezTo>
                <a:cubicBezTo>
                  <a:pt x="251" y="111"/>
                  <a:pt x="241" y="116"/>
                  <a:pt x="231" y="116"/>
                </a:cubicBezTo>
                <a:cubicBezTo>
                  <a:pt x="204" y="117"/>
                  <a:pt x="175" y="118"/>
                  <a:pt x="142" y="118"/>
                </a:cubicBezTo>
                <a:cubicBezTo>
                  <a:pt x="119" y="118"/>
                  <a:pt x="81" y="117"/>
                  <a:pt x="60" y="116"/>
                </a:cubicBezTo>
                <a:cubicBezTo>
                  <a:pt x="50" y="116"/>
                  <a:pt x="43" y="123"/>
                  <a:pt x="43" y="133"/>
                </a:cubicBezTo>
                <a:cubicBezTo>
                  <a:pt x="41" y="167"/>
                  <a:pt x="37" y="256"/>
                  <a:pt x="34" y="289"/>
                </a:cubicBezTo>
                <a:cubicBezTo>
                  <a:pt x="33" y="296"/>
                  <a:pt x="40" y="300"/>
                  <a:pt x="46" y="297"/>
                </a:cubicBezTo>
                <a:cubicBezTo>
                  <a:pt x="52" y="294"/>
                  <a:pt x="60" y="284"/>
                  <a:pt x="66" y="284"/>
                </a:cubicBezTo>
                <a:cubicBezTo>
                  <a:pt x="97" y="284"/>
                  <a:pt x="120" y="322"/>
                  <a:pt x="120" y="371"/>
                </a:cubicBezTo>
                <a:cubicBezTo>
                  <a:pt x="120" y="420"/>
                  <a:pt x="97" y="458"/>
                  <a:pt x="66" y="458"/>
                </a:cubicBezTo>
                <a:cubicBezTo>
                  <a:pt x="52" y="458"/>
                  <a:pt x="37" y="445"/>
                  <a:pt x="27" y="430"/>
                </a:cubicBezTo>
                <a:cubicBezTo>
                  <a:pt x="23" y="425"/>
                  <a:pt x="15" y="427"/>
                  <a:pt x="14" y="433"/>
                </a:cubicBezTo>
                <a:cubicBezTo>
                  <a:pt x="9" y="474"/>
                  <a:pt x="3" y="580"/>
                  <a:pt x="1" y="620"/>
                </a:cubicBezTo>
                <a:cubicBezTo>
                  <a:pt x="0" y="630"/>
                  <a:pt x="7" y="638"/>
                  <a:pt x="17" y="638"/>
                </a:cubicBezTo>
                <a:cubicBezTo>
                  <a:pt x="46" y="639"/>
                  <a:pt x="105" y="641"/>
                  <a:pt x="142" y="641"/>
                </a:cubicBezTo>
                <a:cubicBezTo>
                  <a:pt x="167" y="641"/>
                  <a:pt x="220" y="641"/>
                  <a:pt x="242" y="640"/>
                </a:cubicBezTo>
                <a:cubicBezTo>
                  <a:pt x="253" y="640"/>
                  <a:pt x="261" y="651"/>
                  <a:pt x="257" y="661"/>
                </a:cubicBezTo>
                <a:cubicBezTo>
                  <a:pt x="254" y="669"/>
                  <a:pt x="247" y="676"/>
                  <a:pt x="234" y="686"/>
                </a:cubicBezTo>
                <a:cubicBezTo>
                  <a:pt x="224" y="692"/>
                  <a:pt x="218" y="700"/>
                  <a:pt x="218" y="710"/>
                </a:cubicBezTo>
                <a:cubicBezTo>
                  <a:pt x="218" y="730"/>
                  <a:pt x="249" y="747"/>
                  <a:pt x="288" y="747"/>
                </a:cubicBezTo>
                <a:cubicBezTo>
                  <a:pt x="327" y="747"/>
                  <a:pt x="358" y="730"/>
                  <a:pt x="358" y="710"/>
                </a:cubicBezTo>
                <a:cubicBezTo>
                  <a:pt x="358" y="700"/>
                  <a:pt x="352" y="692"/>
                  <a:pt x="342" y="686"/>
                </a:cubicBezTo>
                <a:cubicBezTo>
                  <a:pt x="318" y="668"/>
                  <a:pt x="311" y="656"/>
                  <a:pt x="322" y="642"/>
                </a:cubicBezTo>
                <a:cubicBezTo>
                  <a:pt x="325" y="638"/>
                  <a:pt x="329" y="636"/>
                  <a:pt x="333" y="636"/>
                </a:cubicBezTo>
                <a:cubicBezTo>
                  <a:pt x="394" y="632"/>
                  <a:pt x="468" y="625"/>
                  <a:pt x="513" y="619"/>
                </a:cubicBezTo>
                <a:cubicBezTo>
                  <a:pt x="514" y="619"/>
                  <a:pt x="514" y="619"/>
                  <a:pt x="514" y="619"/>
                </a:cubicBezTo>
                <a:cubicBezTo>
                  <a:pt x="525" y="617"/>
                  <a:pt x="546" y="614"/>
                  <a:pt x="561" y="612"/>
                </a:cubicBezTo>
                <a:cubicBezTo>
                  <a:pt x="570" y="611"/>
                  <a:pt x="576" y="603"/>
                  <a:pt x="575" y="595"/>
                </a:cubicBezTo>
                <a:cubicBezTo>
                  <a:pt x="573" y="565"/>
                  <a:pt x="569" y="499"/>
                  <a:pt x="565" y="470"/>
                </a:cubicBezTo>
                <a:close/>
              </a:path>
            </a:pathLst>
          </a:custGeom>
          <a:solidFill>
            <a:srgbClr val="905DFF"/>
          </a:solidFill>
          <a:ln>
            <a:noFill/>
          </a:ln>
          <a:effectLst>
            <a:outerShdw blurRad="254000" dist="63500" dir="2400000" sx="94000" sy="94000" algn="ctr" rotWithShape="0">
              <a:schemeClr val="accent4">
                <a:alpha val="38000"/>
              </a:schemeClr>
            </a:outerShdw>
          </a:effec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270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8483713" y="2843772"/>
            <a:ext cx="4105966" cy="3125819"/>
          </a:xfrm>
          <a:custGeom>
            <a:avLst/>
            <a:gdLst>
              <a:gd name="T0" fmla="*/ 702 w 739"/>
              <a:gd name="T1" fmla="*/ 228 h 562"/>
              <a:gd name="T2" fmla="*/ 678 w 739"/>
              <a:gd name="T3" fmla="*/ 244 h 562"/>
              <a:gd name="T4" fmla="*/ 656 w 739"/>
              <a:gd name="T5" fmla="*/ 266 h 562"/>
              <a:gd name="T6" fmla="*/ 643 w 739"/>
              <a:gd name="T7" fmla="*/ 257 h 562"/>
              <a:gd name="T8" fmla="*/ 656 w 739"/>
              <a:gd name="T9" fmla="*/ 52 h 562"/>
              <a:gd name="T10" fmla="*/ 647 w 739"/>
              <a:gd name="T11" fmla="*/ 41 h 562"/>
              <a:gd name="T12" fmla="*/ 462 w 739"/>
              <a:gd name="T13" fmla="*/ 22 h 562"/>
              <a:gd name="T14" fmla="*/ 432 w 739"/>
              <a:gd name="T15" fmla="*/ 18 h 562"/>
              <a:gd name="T16" fmla="*/ 412 w 739"/>
              <a:gd name="T17" fmla="*/ 27 h 562"/>
              <a:gd name="T18" fmla="*/ 434 w 739"/>
              <a:gd name="T19" fmla="*/ 71 h 562"/>
              <a:gd name="T20" fmla="*/ 451 w 739"/>
              <a:gd name="T21" fmla="*/ 96 h 562"/>
              <a:gd name="T22" fmla="*/ 377 w 739"/>
              <a:gd name="T23" fmla="*/ 136 h 562"/>
              <a:gd name="T24" fmla="*/ 303 w 739"/>
              <a:gd name="T25" fmla="*/ 96 h 562"/>
              <a:gd name="T26" fmla="*/ 321 w 739"/>
              <a:gd name="T27" fmla="*/ 71 h 562"/>
              <a:gd name="T28" fmla="*/ 324 w 739"/>
              <a:gd name="T29" fmla="*/ 8 h 562"/>
              <a:gd name="T30" fmla="*/ 317 w 739"/>
              <a:gd name="T31" fmla="*/ 5 h 562"/>
              <a:gd name="T32" fmla="*/ 150 w 739"/>
              <a:gd name="T33" fmla="*/ 0 h 562"/>
              <a:gd name="T34" fmla="*/ 99 w 739"/>
              <a:gd name="T35" fmla="*/ 0 h 562"/>
              <a:gd name="T36" fmla="*/ 89 w 739"/>
              <a:gd name="T37" fmla="*/ 11 h 562"/>
              <a:gd name="T38" fmla="*/ 89 w 739"/>
              <a:gd name="T39" fmla="*/ 11 h 562"/>
              <a:gd name="T40" fmla="*/ 102 w 739"/>
              <a:gd name="T41" fmla="*/ 253 h 562"/>
              <a:gd name="T42" fmla="*/ 82 w 739"/>
              <a:gd name="T43" fmla="*/ 266 h 562"/>
              <a:gd name="T44" fmla="*/ 61 w 739"/>
              <a:gd name="T45" fmla="*/ 244 h 562"/>
              <a:gd name="T46" fmla="*/ 37 w 739"/>
              <a:gd name="T47" fmla="*/ 228 h 562"/>
              <a:gd name="T48" fmla="*/ 0 w 739"/>
              <a:gd name="T49" fmla="*/ 298 h 562"/>
              <a:gd name="T50" fmla="*/ 37 w 739"/>
              <a:gd name="T51" fmla="*/ 368 h 562"/>
              <a:gd name="T52" fmla="*/ 61 w 739"/>
              <a:gd name="T53" fmla="*/ 352 h 562"/>
              <a:gd name="T54" fmla="*/ 108 w 739"/>
              <a:gd name="T55" fmla="*/ 335 h 562"/>
              <a:gd name="T56" fmla="*/ 114 w 739"/>
              <a:gd name="T57" fmla="*/ 346 h 562"/>
              <a:gd name="T58" fmla="*/ 130 w 739"/>
              <a:gd name="T59" fmla="*/ 514 h 562"/>
              <a:gd name="T60" fmla="*/ 141 w 739"/>
              <a:gd name="T61" fmla="*/ 523 h 562"/>
              <a:gd name="T62" fmla="*/ 150 w 739"/>
              <a:gd name="T63" fmla="*/ 523 h 562"/>
              <a:gd name="T64" fmla="*/ 318 w 739"/>
              <a:gd name="T65" fmla="*/ 529 h 562"/>
              <a:gd name="T66" fmla="*/ 333 w 739"/>
              <a:gd name="T67" fmla="*/ 522 h 562"/>
              <a:gd name="T68" fmla="*/ 313 w 739"/>
              <a:gd name="T69" fmla="*/ 476 h 562"/>
              <a:gd name="T70" fmla="*/ 296 w 739"/>
              <a:gd name="T71" fmla="*/ 451 h 562"/>
              <a:gd name="T72" fmla="*/ 369 w 739"/>
              <a:gd name="T73" fmla="*/ 412 h 562"/>
              <a:gd name="T74" fmla="*/ 443 w 739"/>
              <a:gd name="T75" fmla="*/ 451 h 562"/>
              <a:gd name="T76" fmla="*/ 426 w 739"/>
              <a:gd name="T77" fmla="*/ 476 h 562"/>
              <a:gd name="T78" fmla="*/ 421 w 739"/>
              <a:gd name="T79" fmla="*/ 538 h 562"/>
              <a:gd name="T80" fmla="*/ 429 w 739"/>
              <a:gd name="T81" fmla="*/ 541 h 562"/>
              <a:gd name="T82" fmla="*/ 466 w 739"/>
              <a:gd name="T83" fmla="*/ 546 h 562"/>
              <a:gd name="T84" fmla="*/ 602 w 739"/>
              <a:gd name="T85" fmla="*/ 562 h 562"/>
              <a:gd name="T86" fmla="*/ 614 w 739"/>
              <a:gd name="T87" fmla="*/ 552 h 562"/>
              <a:gd name="T88" fmla="*/ 632 w 739"/>
              <a:gd name="T89" fmla="*/ 342 h 562"/>
              <a:gd name="T90" fmla="*/ 652 w 739"/>
              <a:gd name="T91" fmla="*/ 328 h 562"/>
              <a:gd name="T92" fmla="*/ 678 w 739"/>
              <a:gd name="T93" fmla="*/ 352 h 562"/>
              <a:gd name="T94" fmla="*/ 702 w 739"/>
              <a:gd name="T95" fmla="*/ 368 h 562"/>
              <a:gd name="T96" fmla="*/ 739 w 739"/>
              <a:gd name="T97" fmla="*/ 298 h 562"/>
              <a:gd name="T98" fmla="*/ 702 w 739"/>
              <a:gd name="T99" fmla="*/ 228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39" h="562">
                <a:moveTo>
                  <a:pt x="702" y="228"/>
                </a:moveTo>
                <a:cubicBezTo>
                  <a:pt x="693" y="228"/>
                  <a:pt x="685" y="234"/>
                  <a:pt x="678" y="244"/>
                </a:cubicBezTo>
                <a:cubicBezTo>
                  <a:pt x="670" y="256"/>
                  <a:pt x="663" y="263"/>
                  <a:pt x="656" y="266"/>
                </a:cubicBezTo>
                <a:cubicBezTo>
                  <a:pt x="650" y="270"/>
                  <a:pt x="643" y="264"/>
                  <a:pt x="643" y="257"/>
                </a:cubicBezTo>
                <a:cubicBezTo>
                  <a:pt x="649" y="203"/>
                  <a:pt x="655" y="87"/>
                  <a:pt x="656" y="52"/>
                </a:cubicBezTo>
                <a:cubicBezTo>
                  <a:pt x="657" y="47"/>
                  <a:pt x="652" y="42"/>
                  <a:pt x="647" y="41"/>
                </a:cubicBezTo>
                <a:cubicBezTo>
                  <a:pt x="613" y="38"/>
                  <a:pt x="507" y="29"/>
                  <a:pt x="462" y="22"/>
                </a:cubicBezTo>
                <a:cubicBezTo>
                  <a:pt x="452" y="21"/>
                  <a:pt x="442" y="19"/>
                  <a:pt x="432" y="18"/>
                </a:cubicBezTo>
                <a:cubicBezTo>
                  <a:pt x="424" y="17"/>
                  <a:pt x="416" y="20"/>
                  <a:pt x="412" y="27"/>
                </a:cubicBezTo>
                <a:cubicBezTo>
                  <a:pt x="403" y="41"/>
                  <a:pt x="410" y="53"/>
                  <a:pt x="434" y="71"/>
                </a:cubicBezTo>
                <a:cubicBezTo>
                  <a:pt x="445" y="78"/>
                  <a:pt x="451" y="87"/>
                  <a:pt x="451" y="96"/>
                </a:cubicBezTo>
                <a:cubicBezTo>
                  <a:pt x="451" y="118"/>
                  <a:pt x="418" y="136"/>
                  <a:pt x="377" y="136"/>
                </a:cubicBezTo>
                <a:cubicBezTo>
                  <a:pt x="337" y="136"/>
                  <a:pt x="303" y="118"/>
                  <a:pt x="303" y="96"/>
                </a:cubicBezTo>
                <a:cubicBezTo>
                  <a:pt x="303" y="87"/>
                  <a:pt x="310" y="78"/>
                  <a:pt x="321" y="71"/>
                </a:cubicBezTo>
                <a:cubicBezTo>
                  <a:pt x="354" y="46"/>
                  <a:pt x="355" y="33"/>
                  <a:pt x="324" y="8"/>
                </a:cubicBezTo>
                <a:cubicBezTo>
                  <a:pt x="322" y="7"/>
                  <a:pt x="319" y="6"/>
                  <a:pt x="317" y="5"/>
                </a:cubicBezTo>
                <a:cubicBezTo>
                  <a:pt x="272" y="2"/>
                  <a:pt x="218" y="0"/>
                  <a:pt x="150" y="0"/>
                </a:cubicBezTo>
                <a:cubicBezTo>
                  <a:pt x="137" y="0"/>
                  <a:pt x="113" y="0"/>
                  <a:pt x="99" y="0"/>
                </a:cubicBezTo>
                <a:cubicBezTo>
                  <a:pt x="93" y="1"/>
                  <a:pt x="89" y="5"/>
                  <a:pt x="89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1"/>
                  <a:pt x="94" y="193"/>
                  <a:pt x="102" y="253"/>
                </a:cubicBezTo>
                <a:cubicBezTo>
                  <a:pt x="103" y="264"/>
                  <a:pt x="91" y="271"/>
                  <a:pt x="82" y="266"/>
                </a:cubicBezTo>
                <a:cubicBezTo>
                  <a:pt x="76" y="262"/>
                  <a:pt x="69" y="255"/>
                  <a:pt x="61" y="244"/>
                </a:cubicBezTo>
                <a:cubicBezTo>
                  <a:pt x="55" y="234"/>
                  <a:pt x="46" y="228"/>
                  <a:pt x="37" y="228"/>
                </a:cubicBezTo>
                <a:cubicBezTo>
                  <a:pt x="17" y="228"/>
                  <a:pt x="0" y="259"/>
                  <a:pt x="0" y="298"/>
                </a:cubicBezTo>
                <a:cubicBezTo>
                  <a:pt x="0" y="337"/>
                  <a:pt x="17" y="368"/>
                  <a:pt x="37" y="368"/>
                </a:cubicBezTo>
                <a:cubicBezTo>
                  <a:pt x="46" y="368"/>
                  <a:pt x="55" y="362"/>
                  <a:pt x="61" y="352"/>
                </a:cubicBezTo>
                <a:cubicBezTo>
                  <a:pt x="80" y="326"/>
                  <a:pt x="92" y="321"/>
                  <a:pt x="108" y="335"/>
                </a:cubicBezTo>
                <a:cubicBezTo>
                  <a:pt x="111" y="338"/>
                  <a:pt x="114" y="342"/>
                  <a:pt x="114" y="346"/>
                </a:cubicBezTo>
                <a:cubicBezTo>
                  <a:pt x="120" y="386"/>
                  <a:pt x="128" y="482"/>
                  <a:pt x="130" y="514"/>
                </a:cubicBezTo>
                <a:cubicBezTo>
                  <a:pt x="131" y="519"/>
                  <a:pt x="135" y="523"/>
                  <a:pt x="141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219" y="523"/>
                  <a:pt x="272" y="526"/>
                  <a:pt x="318" y="529"/>
                </a:cubicBezTo>
                <a:cubicBezTo>
                  <a:pt x="324" y="529"/>
                  <a:pt x="330" y="527"/>
                  <a:pt x="333" y="522"/>
                </a:cubicBezTo>
                <a:cubicBezTo>
                  <a:pt x="345" y="507"/>
                  <a:pt x="338" y="495"/>
                  <a:pt x="313" y="476"/>
                </a:cubicBezTo>
                <a:cubicBezTo>
                  <a:pt x="302" y="469"/>
                  <a:pt x="296" y="460"/>
                  <a:pt x="296" y="451"/>
                </a:cubicBezTo>
                <a:cubicBezTo>
                  <a:pt x="296" y="429"/>
                  <a:pt x="329" y="412"/>
                  <a:pt x="369" y="412"/>
                </a:cubicBezTo>
                <a:cubicBezTo>
                  <a:pt x="410" y="412"/>
                  <a:pt x="443" y="429"/>
                  <a:pt x="443" y="451"/>
                </a:cubicBezTo>
                <a:cubicBezTo>
                  <a:pt x="443" y="460"/>
                  <a:pt x="436" y="469"/>
                  <a:pt x="426" y="476"/>
                </a:cubicBezTo>
                <a:cubicBezTo>
                  <a:pt x="393" y="501"/>
                  <a:pt x="391" y="514"/>
                  <a:pt x="421" y="538"/>
                </a:cubicBezTo>
                <a:cubicBezTo>
                  <a:pt x="424" y="539"/>
                  <a:pt x="426" y="540"/>
                  <a:pt x="429" y="541"/>
                </a:cubicBezTo>
                <a:cubicBezTo>
                  <a:pt x="441" y="542"/>
                  <a:pt x="454" y="544"/>
                  <a:pt x="466" y="546"/>
                </a:cubicBezTo>
                <a:cubicBezTo>
                  <a:pt x="499" y="551"/>
                  <a:pt x="574" y="559"/>
                  <a:pt x="602" y="562"/>
                </a:cubicBezTo>
                <a:cubicBezTo>
                  <a:pt x="608" y="562"/>
                  <a:pt x="613" y="558"/>
                  <a:pt x="614" y="552"/>
                </a:cubicBezTo>
                <a:cubicBezTo>
                  <a:pt x="616" y="515"/>
                  <a:pt x="625" y="397"/>
                  <a:pt x="632" y="342"/>
                </a:cubicBezTo>
                <a:cubicBezTo>
                  <a:pt x="633" y="332"/>
                  <a:pt x="642" y="325"/>
                  <a:pt x="652" y="328"/>
                </a:cubicBezTo>
                <a:cubicBezTo>
                  <a:pt x="660" y="330"/>
                  <a:pt x="668" y="338"/>
                  <a:pt x="678" y="352"/>
                </a:cubicBezTo>
                <a:cubicBezTo>
                  <a:pt x="685" y="362"/>
                  <a:pt x="693" y="368"/>
                  <a:pt x="702" y="368"/>
                </a:cubicBezTo>
                <a:cubicBezTo>
                  <a:pt x="723" y="368"/>
                  <a:pt x="739" y="337"/>
                  <a:pt x="739" y="298"/>
                </a:cubicBezTo>
                <a:cubicBezTo>
                  <a:pt x="739" y="259"/>
                  <a:pt x="723" y="228"/>
                  <a:pt x="702" y="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54000" dist="63500" dir="2400000" sx="94000" sy="94000" algn="ctr" rotWithShape="0">
              <a:schemeClr val="accent3">
                <a:alpha val="3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2700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5948764" y="2405834"/>
            <a:ext cx="3135085" cy="4071211"/>
          </a:xfrm>
          <a:custGeom>
            <a:avLst/>
            <a:gdLst>
              <a:gd name="T0" fmla="*/ 563 w 564"/>
              <a:gd name="T1" fmla="*/ 586 h 732"/>
              <a:gd name="T2" fmla="*/ 549 w 564"/>
              <a:gd name="T3" fmla="*/ 436 h 732"/>
              <a:gd name="T4" fmla="*/ 537 w 564"/>
              <a:gd name="T5" fmla="*/ 433 h 732"/>
              <a:gd name="T6" fmla="*/ 531 w 564"/>
              <a:gd name="T7" fmla="*/ 440 h 732"/>
              <a:gd name="T8" fmla="*/ 493 w 564"/>
              <a:gd name="T9" fmla="*/ 464 h 732"/>
              <a:gd name="T10" fmla="*/ 439 w 564"/>
              <a:gd name="T11" fmla="*/ 377 h 732"/>
              <a:gd name="T12" fmla="*/ 493 w 564"/>
              <a:gd name="T13" fmla="*/ 290 h 732"/>
              <a:gd name="T14" fmla="*/ 520 w 564"/>
              <a:gd name="T15" fmla="*/ 301 h 732"/>
              <a:gd name="T16" fmla="*/ 530 w 564"/>
              <a:gd name="T17" fmla="*/ 296 h 732"/>
              <a:gd name="T18" fmla="*/ 523 w 564"/>
              <a:gd name="T19" fmla="*/ 98 h 732"/>
              <a:gd name="T20" fmla="*/ 505 w 564"/>
              <a:gd name="T21" fmla="*/ 81 h 732"/>
              <a:gd name="T22" fmla="*/ 325 w 564"/>
              <a:gd name="T23" fmla="*/ 97 h 732"/>
              <a:gd name="T24" fmla="*/ 315 w 564"/>
              <a:gd name="T25" fmla="*/ 82 h 732"/>
              <a:gd name="T26" fmla="*/ 336 w 564"/>
              <a:gd name="T27" fmla="*/ 61 h 732"/>
              <a:gd name="T28" fmla="*/ 352 w 564"/>
              <a:gd name="T29" fmla="*/ 37 h 732"/>
              <a:gd name="T30" fmla="*/ 282 w 564"/>
              <a:gd name="T31" fmla="*/ 0 h 732"/>
              <a:gd name="T32" fmla="*/ 212 w 564"/>
              <a:gd name="T33" fmla="*/ 37 h 732"/>
              <a:gd name="T34" fmla="*/ 229 w 564"/>
              <a:gd name="T35" fmla="*/ 61 h 732"/>
              <a:gd name="T36" fmla="*/ 253 w 564"/>
              <a:gd name="T37" fmla="*/ 95 h 732"/>
              <a:gd name="T38" fmla="*/ 237 w 564"/>
              <a:gd name="T39" fmla="*/ 109 h 732"/>
              <a:gd name="T40" fmla="*/ 59 w 564"/>
              <a:gd name="T41" fmla="*/ 122 h 732"/>
              <a:gd name="T42" fmla="*/ 43 w 564"/>
              <a:gd name="T43" fmla="*/ 138 h 732"/>
              <a:gd name="T44" fmla="*/ 35 w 564"/>
              <a:gd name="T45" fmla="*/ 290 h 732"/>
              <a:gd name="T46" fmla="*/ 46 w 564"/>
              <a:gd name="T47" fmla="*/ 296 h 732"/>
              <a:gd name="T48" fmla="*/ 66 w 564"/>
              <a:gd name="T49" fmla="*/ 290 h 732"/>
              <a:gd name="T50" fmla="*/ 120 w 564"/>
              <a:gd name="T51" fmla="*/ 377 h 732"/>
              <a:gd name="T52" fmla="*/ 66 w 564"/>
              <a:gd name="T53" fmla="*/ 464 h 732"/>
              <a:gd name="T54" fmla="*/ 29 w 564"/>
              <a:gd name="T55" fmla="*/ 440 h 732"/>
              <a:gd name="T56" fmla="*/ 26 w 564"/>
              <a:gd name="T57" fmla="*/ 437 h 732"/>
              <a:gd name="T58" fmla="*/ 16 w 564"/>
              <a:gd name="T59" fmla="*/ 440 h 732"/>
              <a:gd name="T60" fmla="*/ 1 w 564"/>
              <a:gd name="T61" fmla="*/ 628 h 732"/>
              <a:gd name="T62" fmla="*/ 18 w 564"/>
              <a:gd name="T63" fmla="*/ 646 h 732"/>
              <a:gd name="T64" fmla="*/ 241 w 564"/>
              <a:gd name="T65" fmla="*/ 632 h 732"/>
              <a:gd name="T66" fmla="*/ 252 w 564"/>
              <a:gd name="T67" fmla="*/ 646 h 732"/>
              <a:gd name="T68" fmla="*/ 229 w 564"/>
              <a:gd name="T69" fmla="*/ 671 h 732"/>
              <a:gd name="T70" fmla="*/ 212 w 564"/>
              <a:gd name="T71" fmla="*/ 695 h 732"/>
              <a:gd name="T72" fmla="*/ 282 w 564"/>
              <a:gd name="T73" fmla="*/ 732 h 732"/>
              <a:gd name="T74" fmla="*/ 352 w 564"/>
              <a:gd name="T75" fmla="*/ 695 h 732"/>
              <a:gd name="T76" fmla="*/ 336 w 564"/>
              <a:gd name="T77" fmla="*/ 671 h 732"/>
              <a:gd name="T78" fmla="*/ 314 w 564"/>
              <a:gd name="T79" fmla="*/ 632 h 732"/>
              <a:gd name="T80" fmla="*/ 332 w 564"/>
              <a:gd name="T81" fmla="*/ 619 h 732"/>
              <a:gd name="T82" fmla="*/ 548 w 564"/>
              <a:gd name="T83" fmla="*/ 604 h 732"/>
              <a:gd name="T84" fmla="*/ 563 w 564"/>
              <a:gd name="T85" fmla="*/ 586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64" h="732">
                <a:moveTo>
                  <a:pt x="563" y="586"/>
                </a:moveTo>
                <a:cubicBezTo>
                  <a:pt x="561" y="550"/>
                  <a:pt x="554" y="471"/>
                  <a:pt x="549" y="436"/>
                </a:cubicBezTo>
                <a:cubicBezTo>
                  <a:pt x="548" y="430"/>
                  <a:pt x="541" y="428"/>
                  <a:pt x="537" y="433"/>
                </a:cubicBezTo>
                <a:cubicBezTo>
                  <a:pt x="535" y="435"/>
                  <a:pt x="533" y="437"/>
                  <a:pt x="531" y="440"/>
                </a:cubicBezTo>
                <a:cubicBezTo>
                  <a:pt x="521" y="455"/>
                  <a:pt x="508" y="464"/>
                  <a:pt x="493" y="464"/>
                </a:cubicBezTo>
                <a:cubicBezTo>
                  <a:pt x="463" y="464"/>
                  <a:pt x="439" y="426"/>
                  <a:pt x="439" y="377"/>
                </a:cubicBezTo>
                <a:cubicBezTo>
                  <a:pt x="439" y="328"/>
                  <a:pt x="463" y="290"/>
                  <a:pt x="493" y="290"/>
                </a:cubicBezTo>
                <a:cubicBezTo>
                  <a:pt x="503" y="290"/>
                  <a:pt x="512" y="294"/>
                  <a:pt x="520" y="301"/>
                </a:cubicBezTo>
                <a:cubicBezTo>
                  <a:pt x="524" y="304"/>
                  <a:pt x="530" y="302"/>
                  <a:pt x="530" y="296"/>
                </a:cubicBezTo>
                <a:cubicBezTo>
                  <a:pt x="528" y="266"/>
                  <a:pt x="524" y="143"/>
                  <a:pt x="523" y="98"/>
                </a:cubicBezTo>
                <a:cubicBezTo>
                  <a:pt x="523" y="88"/>
                  <a:pt x="515" y="81"/>
                  <a:pt x="505" y="81"/>
                </a:cubicBezTo>
                <a:cubicBezTo>
                  <a:pt x="465" y="84"/>
                  <a:pt x="366" y="91"/>
                  <a:pt x="325" y="97"/>
                </a:cubicBezTo>
                <a:cubicBezTo>
                  <a:pt x="317" y="98"/>
                  <a:pt x="311" y="89"/>
                  <a:pt x="315" y="82"/>
                </a:cubicBezTo>
                <a:cubicBezTo>
                  <a:pt x="319" y="76"/>
                  <a:pt x="326" y="69"/>
                  <a:pt x="336" y="61"/>
                </a:cubicBezTo>
                <a:cubicBezTo>
                  <a:pt x="346" y="55"/>
                  <a:pt x="352" y="46"/>
                  <a:pt x="352" y="37"/>
                </a:cubicBezTo>
                <a:cubicBezTo>
                  <a:pt x="352" y="17"/>
                  <a:pt x="321" y="0"/>
                  <a:pt x="282" y="0"/>
                </a:cubicBezTo>
                <a:cubicBezTo>
                  <a:pt x="244" y="0"/>
                  <a:pt x="212" y="17"/>
                  <a:pt x="212" y="37"/>
                </a:cubicBezTo>
                <a:cubicBezTo>
                  <a:pt x="212" y="46"/>
                  <a:pt x="218" y="55"/>
                  <a:pt x="229" y="61"/>
                </a:cubicBezTo>
                <a:cubicBezTo>
                  <a:pt x="247" y="75"/>
                  <a:pt x="255" y="85"/>
                  <a:pt x="253" y="95"/>
                </a:cubicBezTo>
                <a:cubicBezTo>
                  <a:pt x="251" y="103"/>
                  <a:pt x="245" y="108"/>
                  <a:pt x="237" y="109"/>
                </a:cubicBezTo>
                <a:cubicBezTo>
                  <a:pt x="197" y="114"/>
                  <a:pt x="97" y="120"/>
                  <a:pt x="59" y="122"/>
                </a:cubicBezTo>
                <a:cubicBezTo>
                  <a:pt x="50" y="123"/>
                  <a:pt x="43" y="130"/>
                  <a:pt x="43" y="138"/>
                </a:cubicBezTo>
                <a:cubicBezTo>
                  <a:pt x="42" y="173"/>
                  <a:pt x="39" y="256"/>
                  <a:pt x="35" y="290"/>
                </a:cubicBezTo>
                <a:cubicBezTo>
                  <a:pt x="35" y="296"/>
                  <a:pt x="41" y="299"/>
                  <a:pt x="46" y="296"/>
                </a:cubicBezTo>
                <a:cubicBezTo>
                  <a:pt x="52" y="292"/>
                  <a:pt x="59" y="290"/>
                  <a:pt x="66" y="290"/>
                </a:cubicBezTo>
                <a:cubicBezTo>
                  <a:pt x="97" y="290"/>
                  <a:pt x="120" y="328"/>
                  <a:pt x="120" y="377"/>
                </a:cubicBezTo>
                <a:cubicBezTo>
                  <a:pt x="120" y="426"/>
                  <a:pt x="97" y="464"/>
                  <a:pt x="66" y="464"/>
                </a:cubicBezTo>
                <a:cubicBezTo>
                  <a:pt x="52" y="464"/>
                  <a:pt x="39" y="455"/>
                  <a:pt x="29" y="440"/>
                </a:cubicBezTo>
                <a:cubicBezTo>
                  <a:pt x="28" y="439"/>
                  <a:pt x="27" y="438"/>
                  <a:pt x="26" y="437"/>
                </a:cubicBezTo>
                <a:cubicBezTo>
                  <a:pt x="23" y="433"/>
                  <a:pt x="17" y="435"/>
                  <a:pt x="16" y="440"/>
                </a:cubicBezTo>
                <a:cubicBezTo>
                  <a:pt x="11" y="482"/>
                  <a:pt x="4" y="586"/>
                  <a:pt x="1" y="628"/>
                </a:cubicBezTo>
                <a:cubicBezTo>
                  <a:pt x="0" y="638"/>
                  <a:pt x="9" y="647"/>
                  <a:pt x="18" y="646"/>
                </a:cubicBezTo>
                <a:cubicBezTo>
                  <a:pt x="66" y="644"/>
                  <a:pt x="193" y="638"/>
                  <a:pt x="241" y="632"/>
                </a:cubicBezTo>
                <a:cubicBezTo>
                  <a:pt x="249" y="631"/>
                  <a:pt x="255" y="638"/>
                  <a:pt x="252" y="646"/>
                </a:cubicBezTo>
                <a:cubicBezTo>
                  <a:pt x="249" y="653"/>
                  <a:pt x="242" y="661"/>
                  <a:pt x="229" y="671"/>
                </a:cubicBezTo>
                <a:cubicBezTo>
                  <a:pt x="218" y="677"/>
                  <a:pt x="212" y="686"/>
                  <a:pt x="212" y="695"/>
                </a:cubicBezTo>
                <a:cubicBezTo>
                  <a:pt x="212" y="715"/>
                  <a:pt x="244" y="732"/>
                  <a:pt x="282" y="732"/>
                </a:cubicBezTo>
                <a:cubicBezTo>
                  <a:pt x="321" y="732"/>
                  <a:pt x="352" y="715"/>
                  <a:pt x="352" y="695"/>
                </a:cubicBezTo>
                <a:cubicBezTo>
                  <a:pt x="352" y="686"/>
                  <a:pt x="346" y="677"/>
                  <a:pt x="336" y="671"/>
                </a:cubicBezTo>
                <a:cubicBezTo>
                  <a:pt x="315" y="655"/>
                  <a:pt x="308" y="644"/>
                  <a:pt x="314" y="632"/>
                </a:cubicBezTo>
                <a:cubicBezTo>
                  <a:pt x="317" y="625"/>
                  <a:pt x="324" y="620"/>
                  <a:pt x="332" y="619"/>
                </a:cubicBezTo>
                <a:cubicBezTo>
                  <a:pt x="379" y="613"/>
                  <a:pt x="502" y="606"/>
                  <a:pt x="548" y="604"/>
                </a:cubicBezTo>
                <a:cubicBezTo>
                  <a:pt x="557" y="603"/>
                  <a:pt x="564" y="595"/>
                  <a:pt x="563" y="586"/>
                </a:cubicBezTo>
                <a:close/>
              </a:path>
            </a:pathLst>
          </a:custGeom>
          <a:solidFill>
            <a:srgbClr val="C80C34"/>
          </a:solidFill>
          <a:ln>
            <a:noFill/>
          </a:ln>
          <a:effectLst>
            <a:outerShdw blurRad="254000" dist="63500" dir="2400000" sx="94000" sy="94000" algn="ctr" rotWithShape="0">
              <a:schemeClr val="accent2">
                <a:alpha val="38000"/>
              </a:schemeClr>
            </a:outerShdw>
          </a:effec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2700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2718676" y="2878530"/>
            <a:ext cx="3807056" cy="3125819"/>
          </a:xfrm>
          <a:custGeom>
            <a:avLst/>
            <a:gdLst>
              <a:gd name="T0" fmla="*/ 647 w 685"/>
              <a:gd name="T1" fmla="*/ 222 h 562"/>
              <a:gd name="T2" fmla="*/ 624 w 685"/>
              <a:gd name="T3" fmla="*/ 238 h 562"/>
              <a:gd name="T4" fmla="*/ 603 w 685"/>
              <a:gd name="T5" fmla="*/ 260 h 562"/>
              <a:gd name="T6" fmla="*/ 589 w 685"/>
              <a:gd name="T7" fmla="*/ 251 h 562"/>
              <a:gd name="T8" fmla="*/ 601 w 685"/>
              <a:gd name="T9" fmla="*/ 56 h 562"/>
              <a:gd name="T10" fmla="*/ 585 w 685"/>
              <a:gd name="T11" fmla="*/ 39 h 562"/>
              <a:gd name="T12" fmla="*/ 559 w 685"/>
              <a:gd name="T13" fmla="*/ 39 h 562"/>
              <a:gd name="T14" fmla="*/ 410 w 685"/>
              <a:gd name="T15" fmla="*/ 34 h 562"/>
              <a:gd name="T16" fmla="*/ 393 w 685"/>
              <a:gd name="T17" fmla="*/ 43 h 562"/>
              <a:gd name="T18" fmla="*/ 413 w 685"/>
              <a:gd name="T19" fmla="*/ 85 h 562"/>
              <a:gd name="T20" fmla="*/ 429 w 685"/>
              <a:gd name="T21" fmla="*/ 109 h 562"/>
              <a:gd name="T22" fmla="*/ 359 w 685"/>
              <a:gd name="T23" fmla="*/ 146 h 562"/>
              <a:gd name="T24" fmla="*/ 289 w 685"/>
              <a:gd name="T25" fmla="*/ 109 h 562"/>
              <a:gd name="T26" fmla="*/ 306 w 685"/>
              <a:gd name="T27" fmla="*/ 85 h 562"/>
              <a:gd name="T28" fmla="*/ 311 w 685"/>
              <a:gd name="T29" fmla="*/ 28 h 562"/>
              <a:gd name="T30" fmla="*/ 303 w 685"/>
              <a:gd name="T31" fmla="*/ 24 h 562"/>
              <a:gd name="T32" fmla="*/ 244 w 685"/>
              <a:gd name="T33" fmla="*/ 16 h 562"/>
              <a:gd name="T34" fmla="*/ 112 w 685"/>
              <a:gd name="T35" fmla="*/ 1 h 562"/>
              <a:gd name="T36" fmla="*/ 94 w 685"/>
              <a:gd name="T37" fmla="*/ 18 h 562"/>
              <a:gd name="T38" fmla="*/ 105 w 685"/>
              <a:gd name="T39" fmla="*/ 244 h 562"/>
              <a:gd name="T40" fmla="*/ 81 w 685"/>
              <a:gd name="T41" fmla="*/ 259 h 562"/>
              <a:gd name="T42" fmla="*/ 61 w 685"/>
              <a:gd name="T43" fmla="*/ 238 h 562"/>
              <a:gd name="T44" fmla="*/ 37 w 685"/>
              <a:gd name="T45" fmla="*/ 222 h 562"/>
              <a:gd name="T46" fmla="*/ 0 w 685"/>
              <a:gd name="T47" fmla="*/ 292 h 562"/>
              <a:gd name="T48" fmla="*/ 37 w 685"/>
              <a:gd name="T49" fmla="*/ 362 h 562"/>
              <a:gd name="T50" fmla="*/ 61 w 685"/>
              <a:gd name="T51" fmla="*/ 346 h 562"/>
              <a:gd name="T52" fmla="*/ 109 w 685"/>
              <a:gd name="T53" fmla="*/ 330 h 562"/>
              <a:gd name="T54" fmla="*/ 120 w 685"/>
              <a:gd name="T55" fmla="*/ 351 h 562"/>
              <a:gd name="T56" fmla="*/ 135 w 685"/>
              <a:gd name="T57" fmla="*/ 512 h 562"/>
              <a:gd name="T58" fmla="*/ 149 w 685"/>
              <a:gd name="T59" fmla="*/ 528 h 562"/>
              <a:gd name="T60" fmla="*/ 247 w 685"/>
              <a:gd name="T61" fmla="*/ 540 h 562"/>
              <a:gd name="T62" fmla="*/ 277 w 685"/>
              <a:gd name="T63" fmla="*/ 544 h 562"/>
              <a:gd name="T64" fmla="*/ 296 w 685"/>
              <a:gd name="T65" fmla="*/ 536 h 562"/>
              <a:gd name="T66" fmla="*/ 276 w 685"/>
              <a:gd name="T67" fmla="*/ 493 h 562"/>
              <a:gd name="T68" fmla="*/ 260 w 685"/>
              <a:gd name="T69" fmla="*/ 469 h 562"/>
              <a:gd name="T70" fmla="*/ 330 w 685"/>
              <a:gd name="T71" fmla="*/ 432 h 562"/>
              <a:gd name="T72" fmla="*/ 400 w 685"/>
              <a:gd name="T73" fmla="*/ 469 h 562"/>
              <a:gd name="T74" fmla="*/ 383 w 685"/>
              <a:gd name="T75" fmla="*/ 493 h 562"/>
              <a:gd name="T76" fmla="*/ 375 w 685"/>
              <a:gd name="T77" fmla="*/ 548 h 562"/>
              <a:gd name="T78" fmla="*/ 397 w 685"/>
              <a:gd name="T79" fmla="*/ 557 h 562"/>
              <a:gd name="T80" fmla="*/ 542 w 685"/>
              <a:gd name="T81" fmla="*/ 562 h 562"/>
              <a:gd name="T82" fmla="*/ 560 w 685"/>
              <a:gd name="T83" fmla="*/ 546 h 562"/>
              <a:gd name="T84" fmla="*/ 577 w 685"/>
              <a:gd name="T85" fmla="*/ 337 h 562"/>
              <a:gd name="T86" fmla="*/ 604 w 685"/>
              <a:gd name="T87" fmla="*/ 325 h 562"/>
              <a:gd name="T88" fmla="*/ 624 w 685"/>
              <a:gd name="T89" fmla="*/ 346 h 562"/>
              <a:gd name="T90" fmla="*/ 647 w 685"/>
              <a:gd name="T91" fmla="*/ 362 h 562"/>
              <a:gd name="T92" fmla="*/ 685 w 685"/>
              <a:gd name="T93" fmla="*/ 292 h 562"/>
              <a:gd name="T94" fmla="*/ 647 w 685"/>
              <a:gd name="T95" fmla="*/ 222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85" h="562">
                <a:moveTo>
                  <a:pt x="647" y="222"/>
                </a:moveTo>
                <a:cubicBezTo>
                  <a:pt x="638" y="222"/>
                  <a:pt x="630" y="228"/>
                  <a:pt x="624" y="238"/>
                </a:cubicBezTo>
                <a:cubicBezTo>
                  <a:pt x="616" y="249"/>
                  <a:pt x="609" y="256"/>
                  <a:pt x="603" y="260"/>
                </a:cubicBezTo>
                <a:cubicBezTo>
                  <a:pt x="596" y="264"/>
                  <a:pt x="588" y="258"/>
                  <a:pt x="589" y="251"/>
                </a:cubicBezTo>
                <a:cubicBezTo>
                  <a:pt x="594" y="209"/>
                  <a:pt x="599" y="99"/>
                  <a:pt x="601" y="56"/>
                </a:cubicBezTo>
                <a:cubicBezTo>
                  <a:pt x="602" y="46"/>
                  <a:pt x="594" y="39"/>
                  <a:pt x="585" y="39"/>
                </a:cubicBezTo>
                <a:cubicBezTo>
                  <a:pt x="576" y="39"/>
                  <a:pt x="566" y="39"/>
                  <a:pt x="559" y="39"/>
                </a:cubicBezTo>
                <a:cubicBezTo>
                  <a:pt x="500" y="39"/>
                  <a:pt x="451" y="37"/>
                  <a:pt x="410" y="34"/>
                </a:cubicBezTo>
                <a:cubicBezTo>
                  <a:pt x="403" y="34"/>
                  <a:pt x="396" y="37"/>
                  <a:pt x="393" y="43"/>
                </a:cubicBezTo>
                <a:cubicBezTo>
                  <a:pt x="383" y="57"/>
                  <a:pt x="390" y="68"/>
                  <a:pt x="413" y="85"/>
                </a:cubicBezTo>
                <a:cubicBezTo>
                  <a:pt x="423" y="92"/>
                  <a:pt x="429" y="100"/>
                  <a:pt x="429" y="109"/>
                </a:cubicBezTo>
                <a:cubicBezTo>
                  <a:pt x="429" y="130"/>
                  <a:pt x="398" y="146"/>
                  <a:pt x="359" y="146"/>
                </a:cubicBezTo>
                <a:cubicBezTo>
                  <a:pt x="321" y="146"/>
                  <a:pt x="289" y="130"/>
                  <a:pt x="289" y="109"/>
                </a:cubicBezTo>
                <a:cubicBezTo>
                  <a:pt x="289" y="100"/>
                  <a:pt x="295" y="92"/>
                  <a:pt x="306" y="85"/>
                </a:cubicBezTo>
                <a:cubicBezTo>
                  <a:pt x="336" y="62"/>
                  <a:pt x="338" y="50"/>
                  <a:pt x="311" y="28"/>
                </a:cubicBezTo>
                <a:cubicBezTo>
                  <a:pt x="309" y="26"/>
                  <a:pt x="306" y="25"/>
                  <a:pt x="303" y="24"/>
                </a:cubicBezTo>
                <a:cubicBezTo>
                  <a:pt x="283" y="22"/>
                  <a:pt x="263" y="19"/>
                  <a:pt x="244" y="16"/>
                </a:cubicBezTo>
                <a:cubicBezTo>
                  <a:pt x="212" y="12"/>
                  <a:pt x="145" y="5"/>
                  <a:pt x="112" y="1"/>
                </a:cubicBezTo>
                <a:cubicBezTo>
                  <a:pt x="102" y="0"/>
                  <a:pt x="93" y="8"/>
                  <a:pt x="94" y="18"/>
                </a:cubicBezTo>
                <a:cubicBezTo>
                  <a:pt x="95" y="67"/>
                  <a:pt x="100" y="196"/>
                  <a:pt x="105" y="244"/>
                </a:cubicBezTo>
                <a:cubicBezTo>
                  <a:pt x="107" y="257"/>
                  <a:pt x="92" y="266"/>
                  <a:pt x="81" y="259"/>
                </a:cubicBezTo>
                <a:cubicBezTo>
                  <a:pt x="75" y="255"/>
                  <a:pt x="68" y="248"/>
                  <a:pt x="61" y="238"/>
                </a:cubicBezTo>
                <a:cubicBezTo>
                  <a:pt x="54" y="228"/>
                  <a:pt x="46" y="222"/>
                  <a:pt x="37" y="222"/>
                </a:cubicBezTo>
                <a:cubicBezTo>
                  <a:pt x="16" y="222"/>
                  <a:pt x="0" y="253"/>
                  <a:pt x="0" y="292"/>
                </a:cubicBezTo>
                <a:cubicBezTo>
                  <a:pt x="0" y="331"/>
                  <a:pt x="16" y="362"/>
                  <a:pt x="37" y="362"/>
                </a:cubicBezTo>
                <a:cubicBezTo>
                  <a:pt x="46" y="362"/>
                  <a:pt x="54" y="356"/>
                  <a:pt x="61" y="346"/>
                </a:cubicBezTo>
                <a:cubicBezTo>
                  <a:pt x="80" y="320"/>
                  <a:pt x="93" y="314"/>
                  <a:pt x="109" y="330"/>
                </a:cubicBezTo>
                <a:cubicBezTo>
                  <a:pt x="115" y="336"/>
                  <a:pt x="119" y="343"/>
                  <a:pt x="120" y="351"/>
                </a:cubicBezTo>
                <a:cubicBezTo>
                  <a:pt x="125" y="389"/>
                  <a:pt x="132" y="478"/>
                  <a:pt x="135" y="512"/>
                </a:cubicBezTo>
                <a:cubicBezTo>
                  <a:pt x="135" y="520"/>
                  <a:pt x="141" y="527"/>
                  <a:pt x="149" y="528"/>
                </a:cubicBezTo>
                <a:cubicBezTo>
                  <a:pt x="173" y="530"/>
                  <a:pt x="223" y="536"/>
                  <a:pt x="247" y="540"/>
                </a:cubicBezTo>
                <a:cubicBezTo>
                  <a:pt x="257" y="541"/>
                  <a:pt x="267" y="543"/>
                  <a:pt x="277" y="544"/>
                </a:cubicBezTo>
                <a:cubicBezTo>
                  <a:pt x="284" y="545"/>
                  <a:pt x="291" y="542"/>
                  <a:pt x="296" y="536"/>
                </a:cubicBezTo>
                <a:cubicBezTo>
                  <a:pt x="306" y="522"/>
                  <a:pt x="299" y="510"/>
                  <a:pt x="276" y="493"/>
                </a:cubicBezTo>
                <a:cubicBezTo>
                  <a:pt x="266" y="486"/>
                  <a:pt x="260" y="478"/>
                  <a:pt x="260" y="469"/>
                </a:cubicBezTo>
                <a:cubicBezTo>
                  <a:pt x="260" y="448"/>
                  <a:pt x="291" y="432"/>
                  <a:pt x="330" y="432"/>
                </a:cubicBezTo>
                <a:cubicBezTo>
                  <a:pt x="368" y="432"/>
                  <a:pt x="400" y="448"/>
                  <a:pt x="400" y="469"/>
                </a:cubicBezTo>
                <a:cubicBezTo>
                  <a:pt x="400" y="478"/>
                  <a:pt x="393" y="486"/>
                  <a:pt x="383" y="493"/>
                </a:cubicBezTo>
                <a:cubicBezTo>
                  <a:pt x="354" y="515"/>
                  <a:pt x="351" y="527"/>
                  <a:pt x="375" y="548"/>
                </a:cubicBezTo>
                <a:cubicBezTo>
                  <a:pt x="381" y="553"/>
                  <a:pt x="389" y="556"/>
                  <a:pt x="397" y="557"/>
                </a:cubicBezTo>
                <a:cubicBezTo>
                  <a:pt x="430" y="559"/>
                  <a:pt x="509" y="561"/>
                  <a:pt x="542" y="562"/>
                </a:cubicBezTo>
                <a:cubicBezTo>
                  <a:pt x="551" y="562"/>
                  <a:pt x="559" y="555"/>
                  <a:pt x="560" y="546"/>
                </a:cubicBezTo>
                <a:cubicBezTo>
                  <a:pt x="562" y="503"/>
                  <a:pt x="571" y="384"/>
                  <a:pt x="577" y="337"/>
                </a:cubicBezTo>
                <a:cubicBezTo>
                  <a:pt x="579" y="325"/>
                  <a:pt x="594" y="318"/>
                  <a:pt x="604" y="325"/>
                </a:cubicBezTo>
                <a:cubicBezTo>
                  <a:pt x="610" y="329"/>
                  <a:pt x="616" y="336"/>
                  <a:pt x="624" y="346"/>
                </a:cubicBezTo>
                <a:cubicBezTo>
                  <a:pt x="630" y="356"/>
                  <a:pt x="638" y="362"/>
                  <a:pt x="647" y="362"/>
                </a:cubicBezTo>
                <a:cubicBezTo>
                  <a:pt x="668" y="362"/>
                  <a:pt x="685" y="331"/>
                  <a:pt x="685" y="292"/>
                </a:cubicBezTo>
                <a:cubicBezTo>
                  <a:pt x="685" y="253"/>
                  <a:pt x="668" y="222"/>
                  <a:pt x="647" y="2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0" dist="63500" dir="2400000" sx="94000" sy="94000" algn="ctr" rotWithShape="0">
              <a:schemeClr val="accent1">
                <a:alpha val="4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2700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2827532" y="4123101"/>
            <a:ext cx="142667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509"/>
            <a:r>
              <a:rPr lang="pt-BR" altLang="ru-RU" sz="4800" b="1" dirty="0">
                <a:solidFill>
                  <a:schemeClr val="bg2"/>
                </a:solidFill>
                <a:latin typeface="Montserrat SemiBold" panose="00000700000000000000" pitchFamily="50" charset="-52"/>
              </a:rPr>
              <a:t>ÇÃO</a:t>
            </a:r>
            <a:endParaRPr lang="ru-RU" altLang="ru-RU" sz="1575" dirty="0">
              <a:solidFill>
                <a:schemeClr val="bg2"/>
              </a:solidFill>
              <a:latin typeface="Montserrat SemiBold" panose="00000700000000000000" pitchFamily="50" charset="-52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9847083" y="4019952"/>
            <a:ext cx="138659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509"/>
            <a:r>
              <a:rPr lang="pt-BR" altLang="ru-RU" sz="4800" b="1" dirty="0">
                <a:solidFill>
                  <a:schemeClr val="bg2"/>
                </a:solidFill>
                <a:latin typeface="Montserrat SemiBold" panose="00000700000000000000" pitchFamily="50" charset="-52"/>
              </a:rPr>
              <a:t>GRA</a:t>
            </a:r>
            <a:endParaRPr lang="ru-RU" altLang="ru-RU" sz="1575" dirty="0">
              <a:solidFill>
                <a:schemeClr val="bg2"/>
              </a:solidFill>
              <a:latin typeface="Montserrat SemiBold" panose="00000700000000000000" pitchFamily="50" charset="-52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7142138" y="4094037"/>
            <a:ext cx="78226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509"/>
            <a:r>
              <a:rPr lang="pt-BR" altLang="ru-RU" sz="4800" b="1" dirty="0">
                <a:solidFill>
                  <a:schemeClr val="bg2"/>
                </a:solidFill>
                <a:latin typeface="Montserrat SemiBold" panose="00000700000000000000" pitchFamily="50" charset="-52"/>
              </a:rPr>
              <a:t>TE</a:t>
            </a:r>
            <a:endParaRPr lang="ru-RU" altLang="ru-RU" sz="1575" dirty="0">
              <a:solidFill>
                <a:schemeClr val="bg2"/>
              </a:solidFill>
              <a:latin typeface="Montserrat SemiBold" panose="00000700000000000000" pitchFamily="50" charset="-52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290643" y="4050594"/>
            <a:ext cx="6941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509"/>
            <a:r>
              <a:rPr lang="pt-BR" altLang="ru-RU" sz="4800" b="1" dirty="0">
                <a:solidFill>
                  <a:schemeClr val="bg2"/>
                </a:solidFill>
                <a:latin typeface="Montserrat SemiBold" panose="00000700000000000000" pitchFamily="50" charset="-52"/>
              </a:rPr>
              <a:t>IN</a:t>
            </a:r>
            <a:endParaRPr lang="ru-RU" altLang="ru-RU" sz="1575" dirty="0">
              <a:solidFill>
                <a:schemeClr val="bg2"/>
              </a:solidFill>
              <a:latin typeface="Montserrat SemiBold" panose="00000700000000000000" pitchFamily="50" charset="-52"/>
            </a:endParaRPr>
          </a:p>
        </p:txBody>
      </p:sp>
      <p:sp>
        <p:nvSpPr>
          <p:cNvPr id="48" name="Text Placeholder 53">
            <a:extLst>
              <a:ext uri="{FF2B5EF4-FFF2-40B4-BE49-F238E27FC236}">
                <a16:creationId xmlns:a16="http://schemas.microsoft.com/office/drawing/2014/main" id="{2F64371F-34A8-4645-8063-1CDBF286F272}"/>
              </a:ext>
            </a:extLst>
          </p:cNvPr>
          <p:cNvSpPr txBox="1">
            <a:spLocks/>
          </p:cNvSpPr>
          <p:nvPr/>
        </p:nvSpPr>
        <p:spPr>
          <a:xfrm>
            <a:off x="2873726" y="6621707"/>
            <a:ext cx="3157634" cy="2766016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O momento promovido pela VIII GERES em parceria com o Núcleo Regional de Saúde Norte da Bahia demonstrou que a integração entre os estados é essencial para uma resposta eficiente às emergências sanitárias. </a:t>
            </a:r>
            <a:endParaRPr lang="en-US" sz="1700" b="1" dirty="0">
              <a:solidFill>
                <a:schemeClr val="tx1">
                  <a:lumMod val="50000"/>
                </a:schemeClr>
              </a:solidFill>
              <a:latin typeface="Montserrat Light" panose="00000400000000000000" pitchFamily="50" charset="-52"/>
            </a:endParaRPr>
          </a:p>
        </p:txBody>
      </p:sp>
      <p:sp>
        <p:nvSpPr>
          <p:cNvPr id="51" name="Text Placeholder 53">
            <a:extLst>
              <a:ext uri="{FF2B5EF4-FFF2-40B4-BE49-F238E27FC236}">
                <a16:creationId xmlns:a16="http://schemas.microsoft.com/office/drawing/2014/main" id="{64A32B97-6552-4F11-B37B-7A2EF895C6EA}"/>
              </a:ext>
            </a:extLst>
          </p:cNvPr>
          <p:cNvSpPr txBox="1">
            <a:spLocks/>
          </p:cNvSpPr>
          <p:nvPr/>
        </p:nvSpPr>
        <p:spPr>
          <a:xfrm>
            <a:off x="6188132" y="6689031"/>
            <a:ext cx="2656348" cy="1080521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Importância da preparação técnica, da comunicação interinstitucional e do protagonismo dos territórios na gestão de riscos</a:t>
            </a:r>
            <a:endParaRPr lang="en-US" sz="1700" b="1" dirty="0">
              <a:solidFill>
                <a:schemeClr val="tx1">
                  <a:lumMod val="50000"/>
                </a:schemeClr>
              </a:solidFill>
              <a:latin typeface="Montserrat Light" panose="00000400000000000000" pitchFamily="50" charset="-52"/>
            </a:endParaRP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1A094C47-9EC1-4172-A9DA-BE3D5CBBE6CD}"/>
              </a:ext>
            </a:extLst>
          </p:cNvPr>
          <p:cNvSpPr txBox="1">
            <a:spLocks/>
          </p:cNvSpPr>
          <p:nvPr/>
        </p:nvSpPr>
        <p:spPr>
          <a:xfrm>
            <a:off x="9208522" y="6739217"/>
            <a:ext cx="2656348" cy="2345862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Reflexão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sobre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a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fragilidade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dos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municípios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frente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às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emergências</a:t>
            </a:r>
            <a:r>
              <a:rPr lang="en-US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 </a:t>
            </a:r>
            <a:r>
              <a:rPr lang="en-US" sz="1700" b="1" dirty="0" err="1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sanitárias</a:t>
            </a:r>
            <a:endParaRPr lang="en-US" sz="1700" b="1" dirty="0">
              <a:solidFill>
                <a:schemeClr val="tx1">
                  <a:lumMod val="50000"/>
                </a:schemeClr>
              </a:solidFill>
              <a:latin typeface="Montserrat Light" panose="00000400000000000000" pitchFamily="50" charset="-52"/>
            </a:endParaRPr>
          </a:p>
        </p:txBody>
      </p:sp>
      <p:sp>
        <p:nvSpPr>
          <p:cNvPr id="57" name="Text Placeholder 53">
            <a:extLst>
              <a:ext uri="{FF2B5EF4-FFF2-40B4-BE49-F238E27FC236}">
                <a16:creationId xmlns:a16="http://schemas.microsoft.com/office/drawing/2014/main" id="{DA584043-BE28-4BCC-8EE8-3146BF9EF772}"/>
              </a:ext>
            </a:extLst>
          </p:cNvPr>
          <p:cNvSpPr txBox="1">
            <a:spLocks/>
          </p:cNvSpPr>
          <p:nvPr/>
        </p:nvSpPr>
        <p:spPr>
          <a:xfrm>
            <a:off x="12336637" y="6739217"/>
            <a:ext cx="2656348" cy="1080521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1700" b="1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rPr>
              <a:t>Necessidade de institucionalizar espaços permanentes de cooperação interestadual no Vale do São Francisco.</a:t>
            </a:r>
            <a:endParaRPr lang="en-US" sz="1700" b="1" dirty="0">
              <a:solidFill>
                <a:schemeClr val="tx1">
                  <a:lumMod val="50000"/>
                </a:schemeClr>
              </a:solidFill>
              <a:latin typeface="Montserrat Light" panose="000004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30448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0F67B37-2D0A-B5E3-46FC-1BAE6B949B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8006" y="-9186092"/>
            <a:ext cx="18319436" cy="24434855"/>
          </a:xfrm>
          <a:prstGeom prst="rect">
            <a:avLst/>
          </a:prstGeom>
        </p:spPr>
      </p:pic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3847356"/>
            <a:ext cx="10238841" cy="27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CONCLUSÃO E/OU</a:t>
            </a:r>
          </a:p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444734" y="2595295"/>
            <a:ext cx="8418552" cy="5477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5000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experiência representou um </a:t>
            </a:r>
            <a:r>
              <a:rPr lang="pt-BR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marco na consolidação da governança regional </a:t>
            </a:r>
            <a:r>
              <a:rPr lang="pt-BR" sz="24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saúde pública, fortalecendo </a:t>
            </a:r>
            <a:r>
              <a:rPr lang="pt-BR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 Macrorregião Interestadual de Saúde do Vale do Médio São Francisco Pernambuco e Bahia (PEBA) </a:t>
            </a:r>
            <a:r>
              <a:rPr lang="pt-BR" sz="24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reforçando a necessidade de continuidade das ações conjuntas entre os estados. Recomenda-se a </a:t>
            </a:r>
            <a:r>
              <a:rPr lang="pt-BR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realização periódica de fóruns e capacitações intersetoriais</a:t>
            </a:r>
            <a:r>
              <a:rPr lang="pt-BR" sz="24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com ênfase na vigilância integrada e na equidade territorial na resposta às emergências</a:t>
            </a:r>
            <a:endParaRPr lang="en-US" sz="2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en-US" sz="3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 </a:t>
            </a:r>
            <a:r>
              <a:rPr lang="en-US" sz="32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RECOMENDAÇÕES</a:t>
            </a:r>
            <a:endParaRPr lang="en-US" sz="32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3DBE1F7-4245-4638-9BFB-9437C6D14DF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rcRect t="35063"/>
          <a:stretch>
            <a:fillRect/>
          </a:stretch>
        </p:blipFill>
        <p:spPr>
          <a:xfrm>
            <a:off x="11015414" y="1552488"/>
            <a:ext cx="6696744" cy="7737591"/>
          </a:xfrm>
          <a:prstGeom prst="rect">
            <a:avLst/>
          </a:prstGeom>
          <a:ln>
            <a:solidFill>
              <a:srgbClr val="3C4498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C15BC7D-85A2-4A2C-B303-BD145293F6A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5021"/>
          <a:stretch>
            <a:fillRect/>
          </a:stretch>
        </p:blipFill>
        <p:spPr>
          <a:xfrm>
            <a:off x="11735494" y="5143500"/>
            <a:ext cx="5434794" cy="3985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3C891B2-255B-C9A0-1802-C3D9A633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42944"/>
            <a:ext cx="18299505" cy="3256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4449666"/>
            <a:ext cx="10238841" cy="134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9" name="Freeform 22">
            <a:extLst>
              <a:ext uri="{FF2B5EF4-FFF2-40B4-BE49-F238E27FC236}">
                <a16:creationId xmlns:a16="http://schemas.microsoft.com/office/drawing/2014/main" id="{2B378BCE-E57D-6207-1E08-F27118E113FC}"/>
              </a:ext>
            </a:extLst>
          </p:cNvPr>
          <p:cNvSpPr/>
          <p:nvPr/>
        </p:nvSpPr>
        <p:spPr>
          <a:xfrm>
            <a:off x="444607" y="1821983"/>
            <a:ext cx="3734129" cy="2202844"/>
          </a:xfrm>
          <a:custGeom>
            <a:avLst/>
            <a:gdLst/>
            <a:ahLst/>
            <a:cxnLst/>
            <a:rect l="l" t="t" r="r" b="b"/>
            <a:pathLst>
              <a:path w="3734129" h="2859719">
                <a:moveTo>
                  <a:pt x="0" y="0"/>
                </a:moveTo>
                <a:lnTo>
                  <a:pt x="3734129" y="0"/>
                </a:lnTo>
                <a:lnTo>
                  <a:pt x="3734129" y="2859719"/>
                </a:lnTo>
                <a:lnTo>
                  <a:pt x="0" y="28597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541" r="-181" b="-43218"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367189C3-D262-E5D2-4041-82BEE8442128}"/>
              </a:ext>
            </a:extLst>
          </p:cNvPr>
          <p:cNvGrpSpPr/>
          <p:nvPr/>
        </p:nvGrpSpPr>
        <p:grpSpPr>
          <a:xfrm>
            <a:off x="1040279" y="3600635"/>
            <a:ext cx="3138457" cy="2736074"/>
            <a:chOff x="4612359" y="1877436"/>
            <a:chExt cx="3411535" cy="2859719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9265755A-0400-03F9-E6E0-75AB7B12AA64}"/>
                </a:ext>
              </a:extLst>
            </p:cNvPr>
            <p:cNvSpPr/>
            <p:nvPr/>
          </p:nvSpPr>
          <p:spPr>
            <a:xfrm>
              <a:off x="4894734" y="2047156"/>
              <a:ext cx="2880320" cy="252028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47BEBF9-B144-B4A4-7623-8F6B32463963}"/>
                </a:ext>
              </a:extLst>
            </p:cNvPr>
            <p:cNvSpPr/>
            <p:nvPr/>
          </p:nvSpPr>
          <p:spPr>
            <a:xfrm>
              <a:off x="4612359" y="1877436"/>
              <a:ext cx="3411535" cy="2859719"/>
            </a:xfrm>
            <a:custGeom>
              <a:avLst/>
              <a:gdLst/>
              <a:ahLst/>
              <a:cxnLst/>
              <a:rect l="l" t="t" r="r" b="b"/>
              <a:pathLst>
                <a:path w="3855481" h="3855481">
                  <a:moveTo>
                    <a:pt x="0" y="0"/>
                  </a:moveTo>
                  <a:lnTo>
                    <a:pt x="3855482" y="0"/>
                  </a:lnTo>
                  <a:lnTo>
                    <a:pt x="3855482" y="3855481"/>
                  </a:lnTo>
                  <a:lnTo>
                    <a:pt x="0" y="3855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23" name="Freeform 21">
            <a:extLst>
              <a:ext uri="{FF2B5EF4-FFF2-40B4-BE49-F238E27FC236}">
                <a16:creationId xmlns:a16="http://schemas.microsoft.com/office/drawing/2014/main" id="{A0E99E37-0379-9F48-E7DB-F315EEC2197E}"/>
              </a:ext>
            </a:extLst>
          </p:cNvPr>
          <p:cNvSpPr/>
          <p:nvPr/>
        </p:nvSpPr>
        <p:spPr>
          <a:xfrm>
            <a:off x="4356841" y="1821982"/>
            <a:ext cx="2869337" cy="2171543"/>
          </a:xfrm>
          <a:custGeom>
            <a:avLst/>
            <a:gdLst/>
            <a:ahLst/>
            <a:cxnLst/>
            <a:rect l="l" t="t" r="r" b="b"/>
            <a:pathLst>
              <a:path w="2869337" h="2828418">
                <a:moveTo>
                  <a:pt x="0" y="0"/>
                </a:moveTo>
                <a:lnTo>
                  <a:pt x="2869337" y="0"/>
                </a:lnTo>
                <a:lnTo>
                  <a:pt x="2869337" y="2828419"/>
                </a:lnTo>
                <a:lnTo>
                  <a:pt x="0" y="28284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192" b="-942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75DA62DE-D485-02F5-E18A-5E9738621ED1}"/>
              </a:ext>
            </a:extLst>
          </p:cNvPr>
          <p:cNvSpPr/>
          <p:nvPr/>
        </p:nvSpPr>
        <p:spPr>
          <a:xfrm>
            <a:off x="7752937" y="1821983"/>
            <a:ext cx="3260361" cy="1653702"/>
          </a:xfrm>
          <a:custGeom>
            <a:avLst/>
            <a:gdLst/>
            <a:ahLst/>
            <a:cxnLst/>
            <a:rect l="l" t="t" r="r" b="b"/>
            <a:pathLst>
              <a:path w="2869337" h="2869337">
                <a:moveTo>
                  <a:pt x="0" y="0"/>
                </a:moveTo>
                <a:lnTo>
                  <a:pt x="2869337" y="0"/>
                </a:lnTo>
                <a:lnTo>
                  <a:pt x="2869337" y="2869336"/>
                </a:lnTo>
                <a:lnTo>
                  <a:pt x="0" y="28693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4814" b="-66561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5" name="Freeform 20">
            <a:extLst>
              <a:ext uri="{FF2B5EF4-FFF2-40B4-BE49-F238E27FC236}">
                <a16:creationId xmlns:a16="http://schemas.microsoft.com/office/drawing/2014/main" id="{76C24994-133F-2F4B-31B8-1B8A342C4030}"/>
              </a:ext>
            </a:extLst>
          </p:cNvPr>
          <p:cNvSpPr/>
          <p:nvPr/>
        </p:nvSpPr>
        <p:spPr>
          <a:xfrm>
            <a:off x="11904067" y="1821983"/>
            <a:ext cx="3097166" cy="2202844"/>
          </a:xfrm>
          <a:custGeom>
            <a:avLst/>
            <a:gdLst/>
            <a:ahLst/>
            <a:cxnLst/>
            <a:rect l="l" t="t" r="r" b="b"/>
            <a:pathLst>
              <a:path w="3414215" h="2731372">
                <a:moveTo>
                  <a:pt x="0" y="0"/>
                </a:moveTo>
                <a:lnTo>
                  <a:pt x="3414216" y="0"/>
                </a:lnTo>
                <a:lnTo>
                  <a:pt x="3414216" y="2731372"/>
                </a:lnTo>
                <a:lnTo>
                  <a:pt x="0" y="27313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id="{2E293D26-984F-65EA-1C31-3ACA21785891}"/>
              </a:ext>
            </a:extLst>
          </p:cNvPr>
          <p:cNvSpPr/>
          <p:nvPr/>
        </p:nvSpPr>
        <p:spPr>
          <a:xfrm>
            <a:off x="4452957" y="3676587"/>
            <a:ext cx="2404920" cy="2496892"/>
          </a:xfrm>
          <a:custGeom>
            <a:avLst/>
            <a:gdLst/>
            <a:ahLst/>
            <a:cxnLst/>
            <a:rect l="l" t="t" r="r" b="b"/>
            <a:pathLst>
              <a:path w="2963830" h="2951164">
                <a:moveTo>
                  <a:pt x="0" y="0"/>
                </a:moveTo>
                <a:lnTo>
                  <a:pt x="2963830" y="0"/>
                </a:lnTo>
                <a:lnTo>
                  <a:pt x="2963830" y="2951164"/>
                </a:lnTo>
                <a:lnTo>
                  <a:pt x="0" y="2951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7" name="Freeform 22">
            <a:extLst>
              <a:ext uri="{FF2B5EF4-FFF2-40B4-BE49-F238E27FC236}">
                <a16:creationId xmlns:a16="http://schemas.microsoft.com/office/drawing/2014/main" id="{930060E0-3645-FFB3-E59B-6CDD73AE1EAF}"/>
              </a:ext>
            </a:extLst>
          </p:cNvPr>
          <p:cNvSpPr/>
          <p:nvPr/>
        </p:nvSpPr>
        <p:spPr>
          <a:xfrm>
            <a:off x="7467626" y="4281146"/>
            <a:ext cx="3933302" cy="1323265"/>
          </a:xfrm>
          <a:custGeom>
            <a:avLst/>
            <a:gdLst/>
            <a:ahLst/>
            <a:cxnLst/>
            <a:rect l="l" t="t" r="r" b="b"/>
            <a:pathLst>
              <a:path w="6356958" h="1938872">
                <a:moveTo>
                  <a:pt x="0" y="0"/>
                </a:moveTo>
                <a:lnTo>
                  <a:pt x="6356959" y="0"/>
                </a:lnTo>
                <a:lnTo>
                  <a:pt x="6356959" y="1938872"/>
                </a:lnTo>
                <a:lnTo>
                  <a:pt x="0" y="19388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Freeform 23">
            <a:extLst>
              <a:ext uri="{FF2B5EF4-FFF2-40B4-BE49-F238E27FC236}">
                <a16:creationId xmlns:a16="http://schemas.microsoft.com/office/drawing/2014/main" id="{8C72287E-60F9-382D-D860-BB675363E9CC}"/>
              </a:ext>
            </a:extLst>
          </p:cNvPr>
          <p:cNvSpPr/>
          <p:nvPr/>
        </p:nvSpPr>
        <p:spPr>
          <a:xfrm>
            <a:off x="1040279" y="6481370"/>
            <a:ext cx="3138457" cy="1646006"/>
          </a:xfrm>
          <a:custGeom>
            <a:avLst/>
            <a:gdLst/>
            <a:ahLst/>
            <a:cxnLst/>
            <a:rect l="l" t="t" r="r" b="b"/>
            <a:pathLst>
              <a:path w="3933302" h="2692799">
                <a:moveTo>
                  <a:pt x="0" y="0"/>
                </a:moveTo>
                <a:lnTo>
                  <a:pt x="3933302" y="0"/>
                </a:lnTo>
                <a:lnTo>
                  <a:pt x="3933302" y="2692799"/>
                </a:lnTo>
                <a:lnTo>
                  <a:pt x="0" y="26927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05A9AFBC-6626-055F-C856-637E8720C898}"/>
              </a:ext>
            </a:extLst>
          </p:cNvPr>
          <p:cNvSpPr/>
          <p:nvPr/>
        </p:nvSpPr>
        <p:spPr>
          <a:xfrm>
            <a:off x="4410904" y="5965705"/>
            <a:ext cx="2696575" cy="2666277"/>
          </a:xfrm>
          <a:custGeom>
            <a:avLst/>
            <a:gdLst/>
            <a:ahLst/>
            <a:cxnLst/>
            <a:rect l="l" t="t" r="r" b="b"/>
            <a:pathLst>
              <a:path w="3154545" h="3154545">
                <a:moveTo>
                  <a:pt x="0" y="0"/>
                </a:moveTo>
                <a:lnTo>
                  <a:pt x="3154545" y="0"/>
                </a:lnTo>
                <a:lnTo>
                  <a:pt x="3154545" y="3154545"/>
                </a:lnTo>
                <a:lnTo>
                  <a:pt x="0" y="315454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5F112486-EA04-F8A4-197D-523EA38369EE}"/>
              </a:ext>
            </a:extLst>
          </p:cNvPr>
          <p:cNvSpPr/>
          <p:nvPr/>
        </p:nvSpPr>
        <p:spPr>
          <a:xfrm>
            <a:off x="7326014" y="6064826"/>
            <a:ext cx="2527252" cy="2375908"/>
          </a:xfrm>
          <a:custGeom>
            <a:avLst/>
            <a:gdLst/>
            <a:ahLst/>
            <a:cxnLst/>
            <a:rect l="l" t="t" r="r" b="b"/>
            <a:pathLst>
              <a:path w="2811771" h="2852719">
                <a:moveTo>
                  <a:pt x="0" y="0"/>
                </a:moveTo>
                <a:lnTo>
                  <a:pt x="2811771" y="0"/>
                </a:lnTo>
                <a:lnTo>
                  <a:pt x="2811771" y="2852719"/>
                </a:lnTo>
                <a:lnTo>
                  <a:pt x="0" y="285271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076EAEEB-8D06-1E18-ACE0-E6273C9F9FAC}"/>
              </a:ext>
            </a:extLst>
          </p:cNvPr>
          <p:cNvSpPr/>
          <p:nvPr/>
        </p:nvSpPr>
        <p:spPr>
          <a:xfrm>
            <a:off x="15362295" y="1582403"/>
            <a:ext cx="2544622" cy="2262524"/>
          </a:xfrm>
          <a:custGeom>
            <a:avLst/>
            <a:gdLst/>
            <a:ahLst/>
            <a:cxnLst/>
            <a:rect l="l" t="t" r="r" b="b"/>
            <a:pathLst>
              <a:path w="3209548" h="3209548">
                <a:moveTo>
                  <a:pt x="0" y="0"/>
                </a:moveTo>
                <a:lnTo>
                  <a:pt x="3209548" y="0"/>
                </a:lnTo>
                <a:lnTo>
                  <a:pt x="3209548" y="3209548"/>
                </a:lnTo>
                <a:lnTo>
                  <a:pt x="0" y="320954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F6814BDB-9DED-DF15-D4E3-17130145986A}"/>
              </a:ext>
            </a:extLst>
          </p:cNvPr>
          <p:cNvSpPr/>
          <p:nvPr/>
        </p:nvSpPr>
        <p:spPr>
          <a:xfrm>
            <a:off x="12159210" y="4232405"/>
            <a:ext cx="4771455" cy="1514250"/>
          </a:xfrm>
          <a:custGeom>
            <a:avLst/>
            <a:gdLst/>
            <a:ahLst/>
            <a:cxnLst/>
            <a:rect l="l" t="t" r="r" b="b"/>
            <a:pathLst>
              <a:path w="5510443" h="1749566">
                <a:moveTo>
                  <a:pt x="0" y="0"/>
                </a:moveTo>
                <a:lnTo>
                  <a:pt x="5510443" y="0"/>
                </a:lnTo>
                <a:lnTo>
                  <a:pt x="5510443" y="1749566"/>
                </a:lnTo>
                <a:lnTo>
                  <a:pt x="0" y="174956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3" name="Freeform 21">
            <a:extLst>
              <a:ext uri="{FF2B5EF4-FFF2-40B4-BE49-F238E27FC236}">
                <a16:creationId xmlns:a16="http://schemas.microsoft.com/office/drawing/2014/main" id="{738ACE90-7ACB-3694-D533-7C8C0C5C0428}"/>
              </a:ext>
            </a:extLst>
          </p:cNvPr>
          <p:cNvSpPr/>
          <p:nvPr/>
        </p:nvSpPr>
        <p:spPr>
          <a:xfrm>
            <a:off x="10225299" y="6139821"/>
            <a:ext cx="4246500" cy="1045632"/>
          </a:xfrm>
          <a:custGeom>
            <a:avLst/>
            <a:gdLst/>
            <a:ahLst/>
            <a:cxnLst/>
            <a:rect l="l" t="t" r="r" b="b"/>
            <a:pathLst>
              <a:path w="5581917" h="1522341">
                <a:moveTo>
                  <a:pt x="0" y="0"/>
                </a:moveTo>
                <a:lnTo>
                  <a:pt x="5581918" y="0"/>
                </a:lnTo>
                <a:lnTo>
                  <a:pt x="5581918" y="1522341"/>
                </a:lnTo>
                <a:lnTo>
                  <a:pt x="0" y="152234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A3C2FD00-FF87-DA42-6B33-8BDFA75DA58E}"/>
              </a:ext>
            </a:extLst>
          </p:cNvPr>
          <p:cNvSpPr/>
          <p:nvPr/>
        </p:nvSpPr>
        <p:spPr>
          <a:xfrm>
            <a:off x="10179976" y="7298843"/>
            <a:ext cx="3958467" cy="1209293"/>
          </a:xfrm>
          <a:custGeom>
            <a:avLst/>
            <a:gdLst/>
            <a:ahLst/>
            <a:cxnLst/>
            <a:rect l="l" t="t" r="r" b="b"/>
            <a:pathLst>
              <a:path w="5427901" h="2020713">
                <a:moveTo>
                  <a:pt x="0" y="0"/>
                </a:moveTo>
                <a:lnTo>
                  <a:pt x="5427902" y="0"/>
                </a:lnTo>
                <a:lnTo>
                  <a:pt x="5427902" y="2020713"/>
                </a:lnTo>
                <a:lnTo>
                  <a:pt x="0" y="202071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5" name="Freeform 21">
            <a:extLst>
              <a:ext uri="{FF2B5EF4-FFF2-40B4-BE49-F238E27FC236}">
                <a16:creationId xmlns:a16="http://schemas.microsoft.com/office/drawing/2014/main" id="{F9FDF0AC-9E53-19B2-0EF4-B46CD8A1934C}"/>
              </a:ext>
            </a:extLst>
          </p:cNvPr>
          <p:cNvSpPr/>
          <p:nvPr/>
        </p:nvSpPr>
        <p:spPr>
          <a:xfrm>
            <a:off x="14564107" y="5827828"/>
            <a:ext cx="3683774" cy="3767769"/>
          </a:xfrm>
          <a:custGeom>
            <a:avLst/>
            <a:gdLst/>
            <a:ahLst/>
            <a:cxnLst/>
            <a:rect l="l" t="t" r="r" b="b"/>
            <a:pathLst>
              <a:path w="3683774" h="3767769">
                <a:moveTo>
                  <a:pt x="0" y="0"/>
                </a:moveTo>
                <a:lnTo>
                  <a:pt x="3683774" y="0"/>
                </a:lnTo>
                <a:lnTo>
                  <a:pt x="3683774" y="3767769"/>
                </a:lnTo>
                <a:lnTo>
                  <a:pt x="0" y="376776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6" name="Freeform 22">
            <a:extLst>
              <a:ext uri="{FF2B5EF4-FFF2-40B4-BE49-F238E27FC236}">
                <a16:creationId xmlns:a16="http://schemas.microsoft.com/office/drawing/2014/main" id="{FC80EB46-D261-F2B6-C0DA-82F7D9BF1F35}"/>
              </a:ext>
            </a:extLst>
          </p:cNvPr>
          <p:cNvSpPr/>
          <p:nvPr/>
        </p:nvSpPr>
        <p:spPr>
          <a:xfrm>
            <a:off x="14603312" y="9081247"/>
            <a:ext cx="3605364" cy="2946319"/>
          </a:xfrm>
          <a:custGeom>
            <a:avLst/>
            <a:gdLst/>
            <a:ahLst/>
            <a:cxnLst/>
            <a:rect l="l" t="t" r="r" b="b"/>
            <a:pathLst>
              <a:path w="3605364" h="2946319">
                <a:moveTo>
                  <a:pt x="0" y="0"/>
                </a:moveTo>
                <a:lnTo>
                  <a:pt x="3605364" y="0"/>
                </a:lnTo>
                <a:lnTo>
                  <a:pt x="3605364" y="2946320"/>
                </a:lnTo>
                <a:lnTo>
                  <a:pt x="0" y="294632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AF95D-1EE5-87A9-34FD-94691F67C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DF5ED340-3C36-E6DA-3810-88C2F81CF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3CB5A9E6-C998-40AF-6477-16D051A02E9B}"/>
              </a:ext>
            </a:extLst>
          </p:cNvPr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2B07BF33-8D01-64B1-461A-FA8A72EE0B71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74B947D0-A1ED-575A-D867-5B19F972B909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229A4024-72C9-5E36-A6FE-07FEFFC2675E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EB2EBCA9-D98F-4229-FF51-DC6AF5219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F0E058-E021-2853-7809-A1885BAB6380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9A97B271-FCE2-0427-90BF-EFDC237C9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36" name="Freeform 22">
            <a:extLst>
              <a:ext uri="{FF2B5EF4-FFF2-40B4-BE49-F238E27FC236}">
                <a16:creationId xmlns:a16="http://schemas.microsoft.com/office/drawing/2014/main" id="{70B46EE4-C7F2-CB48-983E-848BA587EAF2}"/>
              </a:ext>
            </a:extLst>
          </p:cNvPr>
          <p:cNvSpPr/>
          <p:nvPr/>
        </p:nvSpPr>
        <p:spPr>
          <a:xfrm>
            <a:off x="574254" y="1615108"/>
            <a:ext cx="3605364" cy="2946319"/>
          </a:xfrm>
          <a:custGeom>
            <a:avLst/>
            <a:gdLst/>
            <a:ahLst/>
            <a:cxnLst/>
            <a:rect l="l" t="t" r="r" b="b"/>
            <a:pathLst>
              <a:path w="3605364" h="2946319">
                <a:moveTo>
                  <a:pt x="0" y="0"/>
                </a:moveTo>
                <a:lnTo>
                  <a:pt x="3605364" y="0"/>
                </a:lnTo>
                <a:lnTo>
                  <a:pt x="3605364" y="2946320"/>
                </a:lnTo>
                <a:lnTo>
                  <a:pt x="0" y="2946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21">
            <a:extLst>
              <a:ext uri="{FF2B5EF4-FFF2-40B4-BE49-F238E27FC236}">
                <a16:creationId xmlns:a16="http://schemas.microsoft.com/office/drawing/2014/main" id="{9D7F3896-8E2F-1DBD-AB97-FBE61A76582B}"/>
              </a:ext>
            </a:extLst>
          </p:cNvPr>
          <p:cNvSpPr/>
          <p:nvPr/>
        </p:nvSpPr>
        <p:spPr>
          <a:xfrm>
            <a:off x="4363194" y="1709547"/>
            <a:ext cx="4369207" cy="1905111"/>
          </a:xfrm>
          <a:custGeom>
            <a:avLst/>
            <a:gdLst/>
            <a:ahLst/>
            <a:cxnLst/>
            <a:rect l="l" t="t" r="r" b="b"/>
            <a:pathLst>
              <a:path w="4369207" h="1905111">
                <a:moveTo>
                  <a:pt x="0" y="0"/>
                </a:moveTo>
                <a:lnTo>
                  <a:pt x="4369208" y="0"/>
                </a:lnTo>
                <a:lnTo>
                  <a:pt x="4369208" y="1905111"/>
                </a:lnTo>
                <a:lnTo>
                  <a:pt x="0" y="19051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22">
            <a:extLst>
              <a:ext uri="{FF2B5EF4-FFF2-40B4-BE49-F238E27FC236}">
                <a16:creationId xmlns:a16="http://schemas.microsoft.com/office/drawing/2014/main" id="{944FBB24-3208-108A-5ECA-214044404736}"/>
              </a:ext>
            </a:extLst>
          </p:cNvPr>
          <p:cNvSpPr/>
          <p:nvPr/>
        </p:nvSpPr>
        <p:spPr>
          <a:xfrm>
            <a:off x="5125803" y="4546325"/>
            <a:ext cx="4770557" cy="1905111"/>
          </a:xfrm>
          <a:custGeom>
            <a:avLst/>
            <a:gdLst/>
            <a:ahLst/>
            <a:cxnLst/>
            <a:rect l="l" t="t" r="r" b="b"/>
            <a:pathLst>
              <a:path w="5492087" h="2305838">
                <a:moveTo>
                  <a:pt x="0" y="0"/>
                </a:moveTo>
                <a:lnTo>
                  <a:pt x="5492087" y="0"/>
                </a:lnTo>
                <a:lnTo>
                  <a:pt x="5492087" y="2305838"/>
                </a:lnTo>
                <a:lnTo>
                  <a:pt x="0" y="23058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21">
            <a:extLst>
              <a:ext uri="{FF2B5EF4-FFF2-40B4-BE49-F238E27FC236}">
                <a16:creationId xmlns:a16="http://schemas.microsoft.com/office/drawing/2014/main" id="{B994C949-EC83-E5E0-8C98-DD059EBAF9AF}"/>
              </a:ext>
            </a:extLst>
          </p:cNvPr>
          <p:cNvSpPr/>
          <p:nvPr/>
        </p:nvSpPr>
        <p:spPr>
          <a:xfrm>
            <a:off x="654620" y="4918469"/>
            <a:ext cx="4232321" cy="1891318"/>
          </a:xfrm>
          <a:custGeom>
            <a:avLst/>
            <a:gdLst/>
            <a:ahLst/>
            <a:cxnLst/>
            <a:rect l="l" t="t" r="r" b="b"/>
            <a:pathLst>
              <a:path w="4232321" h="1891318">
                <a:moveTo>
                  <a:pt x="0" y="0"/>
                </a:moveTo>
                <a:lnTo>
                  <a:pt x="4232321" y="0"/>
                </a:lnTo>
                <a:lnTo>
                  <a:pt x="4232321" y="1891318"/>
                </a:lnTo>
                <a:lnTo>
                  <a:pt x="0" y="18913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22">
            <a:extLst>
              <a:ext uri="{FF2B5EF4-FFF2-40B4-BE49-F238E27FC236}">
                <a16:creationId xmlns:a16="http://schemas.microsoft.com/office/drawing/2014/main" id="{75BFEEF6-8BFD-175B-E6B1-63F31F1A518F}"/>
              </a:ext>
            </a:extLst>
          </p:cNvPr>
          <p:cNvSpPr/>
          <p:nvPr/>
        </p:nvSpPr>
        <p:spPr>
          <a:xfrm>
            <a:off x="1051376" y="6968459"/>
            <a:ext cx="3140868" cy="2474092"/>
          </a:xfrm>
          <a:custGeom>
            <a:avLst/>
            <a:gdLst/>
            <a:ahLst/>
            <a:cxnLst/>
            <a:rect l="l" t="t" r="r" b="b"/>
            <a:pathLst>
              <a:path w="3547592" h="2866949">
                <a:moveTo>
                  <a:pt x="0" y="0"/>
                </a:moveTo>
                <a:lnTo>
                  <a:pt x="3547592" y="0"/>
                </a:lnTo>
                <a:lnTo>
                  <a:pt x="3547592" y="2866950"/>
                </a:lnTo>
                <a:lnTo>
                  <a:pt x="0" y="28669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21">
            <a:extLst>
              <a:ext uri="{FF2B5EF4-FFF2-40B4-BE49-F238E27FC236}">
                <a16:creationId xmlns:a16="http://schemas.microsoft.com/office/drawing/2014/main" id="{D7678101-BEBD-65E8-6AEC-CF4F12AE6870}"/>
              </a:ext>
            </a:extLst>
          </p:cNvPr>
          <p:cNvSpPr/>
          <p:nvPr/>
        </p:nvSpPr>
        <p:spPr>
          <a:xfrm>
            <a:off x="4549405" y="6925514"/>
            <a:ext cx="4770556" cy="2389892"/>
          </a:xfrm>
          <a:custGeom>
            <a:avLst/>
            <a:gdLst/>
            <a:ahLst/>
            <a:cxnLst/>
            <a:rect l="l" t="t" r="r" b="b"/>
            <a:pathLst>
              <a:path w="4770556" h="2389892">
                <a:moveTo>
                  <a:pt x="0" y="0"/>
                </a:moveTo>
                <a:lnTo>
                  <a:pt x="4770556" y="0"/>
                </a:lnTo>
                <a:lnTo>
                  <a:pt x="4770556" y="2389891"/>
                </a:lnTo>
                <a:lnTo>
                  <a:pt x="0" y="23898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6A4FA801-8AFF-2EE7-1B4A-B19901D7906F}"/>
              </a:ext>
            </a:extLst>
          </p:cNvPr>
          <p:cNvSpPr/>
          <p:nvPr/>
        </p:nvSpPr>
        <p:spPr>
          <a:xfrm>
            <a:off x="8799952" y="1709547"/>
            <a:ext cx="5609556" cy="2591644"/>
          </a:xfrm>
          <a:custGeom>
            <a:avLst/>
            <a:gdLst/>
            <a:ahLst/>
            <a:cxnLst/>
            <a:rect l="l" t="t" r="r" b="b"/>
            <a:pathLst>
              <a:path w="5640166" h="2627097">
                <a:moveTo>
                  <a:pt x="0" y="0"/>
                </a:moveTo>
                <a:lnTo>
                  <a:pt x="5640166" y="0"/>
                </a:lnTo>
                <a:lnTo>
                  <a:pt x="5640166" y="2627097"/>
                </a:lnTo>
                <a:lnTo>
                  <a:pt x="0" y="262709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D45776BA-160D-45C5-9D02-32650FB39EED}"/>
              </a:ext>
            </a:extLst>
          </p:cNvPr>
          <p:cNvSpPr/>
          <p:nvPr/>
        </p:nvSpPr>
        <p:spPr>
          <a:xfrm>
            <a:off x="9464846" y="4109745"/>
            <a:ext cx="4270352" cy="4885793"/>
          </a:xfrm>
          <a:custGeom>
            <a:avLst/>
            <a:gdLst/>
            <a:ahLst/>
            <a:cxnLst/>
            <a:rect l="l" t="t" r="r" b="b"/>
            <a:pathLst>
              <a:path w="3560531" h="3560531">
                <a:moveTo>
                  <a:pt x="0" y="0"/>
                </a:moveTo>
                <a:lnTo>
                  <a:pt x="3560530" y="0"/>
                </a:lnTo>
                <a:lnTo>
                  <a:pt x="3560530" y="3560531"/>
                </a:lnTo>
                <a:lnTo>
                  <a:pt x="0" y="35605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23">
            <a:extLst>
              <a:ext uri="{FF2B5EF4-FFF2-40B4-BE49-F238E27FC236}">
                <a16:creationId xmlns:a16="http://schemas.microsoft.com/office/drawing/2014/main" id="{75E066FD-26EA-C4CD-2FCA-FF66E5CCF99E}"/>
              </a:ext>
            </a:extLst>
          </p:cNvPr>
          <p:cNvSpPr/>
          <p:nvPr/>
        </p:nvSpPr>
        <p:spPr>
          <a:xfrm>
            <a:off x="14435340" y="1295052"/>
            <a:ext cx="3433774" cy="2998197"/>
          </a:xfrm>
          <a:custGeom>
            <a:avLst/>
            <a:gdLst/>
            <a:ahLst/>
            <a:cxnLst/>
            <a:rect l="l" t="t" r="r" b="b"/>
            <a:pathLst>
              <a:path w="3654487" h="3485582">
                <a:moveTo>
                  <a:pt x="0" y="0"/>
                </a:moveTo>
                <a:lnTo>
                  <a:pt x="3654487" y="0"/>
                </a:lnTo>
                <a:lnTo>
                  <a:pt x="3654487" y="3485582"/>
                </a:lnTo>
                <a:lnTo>
                  <a:pt x="0" y="348558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608E197-242C-30F0-CD7A-23FB4AA62955}"/>
              </a:ext>
            </a:extLst>
          </p:cNvPr>
          <p:cNvSpPr txBox="1"/>
          <p:nvPr/>
        </p:nvSpPr>
        <p:spPr>
          <a:xfrm>
            <a:off x="13196787" y="4459408"/>
            <a:ext cx="493610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dirty="0">
                <a:latin typeface="Montserrat" panose="00000500000000000000" pitchFamily="2" charset="0"/>
              </a:rPr>
              <a:t>Gratidão é semente que floresce onde há parceria. Cada gesto, cada apoio, cada presença, foi luz que acendeu o caminho desta construção coletiva.</a:t>
            </a:r>
          </a:p>
          <a:p>
            <a:endParaRPr lang="pt-BR" b="1" i="1" dirty="0">
              <a:latin typeface="Montserrat" panose="00000500000000000000" pitchFamily="2" charset="0"/>
            </a:endParaRPr>
          </a:p>
          <a:p>
            <a:r>
              <a:rPr lang="pt-BR" b="1" i="1" dirty="0">
                <a:latin typeface="Montserrat" panose="00000500000000000000" pitchFamily="2" charset="0"/>
              </a:rPr>
              <a:t>Neste encontro de saberes e experiências, renovamos a certeza de que a inovação em saúde não nasce do acaso, mas da união de mãos, de mentes que sonham e de corações que acreditam em um SUS potente.</a:t>
            </a:r>
          </a:p>
          <a:p>
            <a:endParaRPr lang="pt-BR" b="1" i="1" dirty="0">
              <a:latin typeface="Montserrat" panose="00000500000000000000" pitchFamily="2" charset="0"/>
            </a:endParaRPr>
          </a:p>
          <a:p>
            <a:r>
              <a:rPr lang="pt-BR" b="1" i="1" dirty="0">
                <a:latin typeface="Montserrat" panose="00000500000000000000" pitchFamily="2" charset="0"/>
              </a:rPr>
              <a:t>A cada município parceiro, a cada instituição aliada, a cada profissional que dedicou seu tempo e energia, nossa mais profunda gratidão.</a:t>
            </a:r>
          </a:p>
        </p:txBody>
      </p:sp>
    </p:spTree>
    <p:extLst>
      <p:ext uri="{BB962C8B-B14F-4D97-AF65-F5344CB8AC3E}">
        <p14:creationId xmlns:p14="http://schemas.microsoft.com/office/powerpoint/2010/main" val="265556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22C8D8E-3D92-1BE9-495F-628DAB733E8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1422855"/>
            <a:ext cx="18286413" cy="13711047"/>
          </a:xfrm>
          <a:prstGeom prst="rect">
            <a:avLst/>
          </a:prstGeom>
        </p:spPr>
      </p:pic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8870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6222008" y="4775182"/>
            <a:ext cx="6665614" cy="131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OBRIGAD@!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322861" y="6439644"/>
            <a:ext cx="9140825" cy="1674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246"/>
              </a:lnSpc>
            </a:pPr>
            <a:r>
              <a:rPr lang="en-US" sz="3200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Kalliny</a:t>
            </a:r>
            <a:r>
              <a:rPr lang="en-US" sz="32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Mirella Gonçalves Barbosa</a:t>
            </a:r>
          </a:p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VIII GERES</a:t>
            </a:r>
          </a:p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vigilanciasaude8geres@gmail.com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0099" y="3631332"/>
            <a:ext cx="6979810" cy="2592288"/>
          </a:xfrm>
          <a:prstGeom prst="rect">
            <a:avLst/>
          </a:prstGeom>
          <a:noFill/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C80B55F-924F-3EF7-7A08-B696B1C5E92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9000"/>
          </a:blip>
          <a:srcRect t="20987"/>
          <a:stretch>
            <a:fillRect/>
          </a:stretch>
        </p:blipFill>
        <p:spPr>
          <a:xfrm>
            <a:off x="10655374" y="-1"/>
            <a:ext cx="7631039" cy="10329971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2B9403D5-8FC2-D365-1921-375005BBF596}"/>
              </a:ext>
            </a:extLst>
          </p:cNvPr>
          <p:cNvSpPr txBox="1"/>
          <p:nvPr/>
        </p:nvSpPr>
        <p:spPr>
          <a:xfrm>
            <a:off x="6118870" y="4423420"/>
            <a:ext cx="11502694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sym typeface="Montserrat"/>
              </a:rPr>
              <a:t>PERÍODO DE REALIZAÇÃO/</a:t>
            </a:r>
          </a:p>
          <a:p>
            <a:pPr algn="r"/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sym typeface="Montserrat"/>
              </a:rPr>
              <a:t>OBJETO DA EXPERIÊNCIA</a:t>
            </a:r>
            <a:endParaRPr lang="en-US" sz="7200" b="1" dirty="0">
              <a:solidFill>
                <a:srgbClr val="FDFD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172684"/>
            <a:ext cx="18286413" cy="8497200"/>
            <a:chOff x="0" y="-38100"/>
            <a:chExt cx="4846134" cy="22379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3205472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73256DF5-919D-61B3-FC08-122E448B736C}"/>
              </a:ext>
            </a:extLst>
          </p:cNvPr>
          <p:cNvSpPr txBox="1"/>
          <p:nvPr/>
        </p:nvSpPr>
        <p:spPr>
          <a:xfrm>
            <a:off x="1222327" y="111711"/>
            <a:ext cx="7056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04EB260-FF51-6571-5C03-1826F9517DBE}"/>
              </a:ext>
            </a:extLst>
          </p:cNvPr>
          <p:cNvGrpSpPr/>
          <p:nvPr/>
        </p:nvGrpSpPr>
        <p:grpSpPr>
          <a:xfrm>
            <a:off x="10833138" y="1615108"/>
            <a:ext cx="6648180" cy="7275534"/>
            <a:chOff x="10867819" y="1317344"/>
            <a:chExt cx="6648180" cy="727553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DD90755-4827-B7FA-61A4-51FBE22F7A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70"/>
            <a:stretch>
              <a:fillRect/>
            </a:stretch>
          </p:blipFill>
          <p:spPr bwMode="auto">
            <a:xfrm>
              <a:off x="10867819" y="1317344"/>
              <a:ext cx="6648180" cy="3538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A2380332-4DD7-C7AF-D0F5-35F0BDED1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9021"/>
            <a:stretch>
              <a:fillRect/>
            </a:stretch>
          </p:blipFill>
          <p:spPr>
            <a:xfrm>
              <a:off x="10867819" y="5054755"/>
              <a:ext cx="6648180" cy="3538123"/>
            </a:xfrm>
            <a:prstGeom prst="rect">
              <a:avLst/>
            </a:prstGeom>
          </p:spPr>
        </p:pic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DDBB39A5-758E-D545-2E51-F8F1BA01C41D}"/>
              </a:ext>
            </a:extLst>
          </p:cNvPr>
          <p:cNvSpPr txBox="1"/>
          <p:nvPr/>
        </p:nvSpPr>
        <p:spPr>
          <a:xfrm>
            <a:off x="775813" y="2070178"/>
            <a:ext cx="9422876" cy="6564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sym typeface="Montserrat"/>
              </a:rPr>
              <a:t>Período de Realização</a:t>
            </a:r>
          </a:p>
          <a:p>
            <a:pPr algn="just">
              <a:lnSpc>
                <a:spcPct val="150000"/>
              </a:lnSpc>
            </a:pPr>
            <a:r>
              <a:rPr lang="pt-BR" sz="3200" dirty="0">
                <a:latin typeface="Montserrat"/>
                <a:sym typeface="Montserrat"/>
              </a:rPr>
              <a:t>O evento foi realizado em </a:t>
            </a:r>
            <a:r>
              <a:rPr lang="pt-BR" sz="3200" b="1" dirty="0">
                <a:latin typeface="Montserrat"/>
                <a:sym typeface="Montserrat"/>
              </a:rPr>
              <a:t>10 de outubro de 2025</a:t>
            </a:r>
            <a:r>
              <a:rPr lang="pt-BR" sz="3200" dirty="0">
                <a:latin typeface="Montserrat"/>
                <a:sym typeface="Montserrat"/>
              </a:rPr>
              <a:t> no Auditório do SEST SENAT em </a:t>
            </a:r>
            <a:r>
              <a:rPr lang="pt-BR" sz="3200" b="1" dirty="0">
                <a:latin typeface="Montserrat"/>
                <a:sym typeface="Montserrat"/>
              </a:rPr>
              <a:t>Petrolina (PE).</a:t>
            </a:r>
          </a:p>
          <a:p>
            <a:pPr algn="just">
              <a:lnSpc>
                <a:spcPct val="150000"/>
              </a:lnSpc>
            </a:pP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sym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sym typeface="Montserrat"/>
              </a:rPr>
              <a:t>Objeto da Experiência</a:t>
            </a:r>
          </a:p>
          <a:p>
            <a:pPr algn="just">
              <a:lnSpc>
                <a:spcPct val="150000"/>
              </a:lnSpc>
            </a:pPr>
            <a:r>
              <a:rPr lang="pt-BR" sz="3200" b="1" dirty="0">
                <a:latin typeface="Montserrat"/>
                <a:sym typeface="Montserrat"/>
              </a:rPr>
              <a:t>Integração</a:t>
            </a:r>
            <a:r>
              <a:rPr lang="pt-BR" sz="3200" dirty="0">
                <a:latin typeface="Montserrat"/>
                <a:sym typeface="Montserrat"/>
              </a:rPr>
              <a:t> </a:t>
            </a:r>
            <a:r>
              <a:rPr lang="pt-BR" sz="3200" b="1" dirty="0">
                <a:latin typeface="Montserrat"/>
                <a:sym typeface="Montserrat"/>
              </a:rPr>
              <a:t>interestadual</a:t>
            </a:r>
            <a:r>
              <a:rPr lang="pt-BR" sz="3200" dirty="0">
                <a:latin typeface="Montserrat"/>
                <a:sym typeface="Montserrat"/>
              </a:rPr>
              <a:t> e </a:t>
            </a:r>
            <a:r>
              <a:rPr lang="pt-BR" sz="3200" b="1" dirty="0">
                <a:latin typeface="Montserrat"/>
                <a:sym typeface="Montserrat"/>
              </a:rPr>
              <a:t>intersetorial</a:t>
            </a:r>
            <a:r>
              <a:rPr lang="pt-BR" sz="3200" dirty="0">
                <a:latin typeface="Montserrat"/>
                <a:sym typeface="Montserrat"/>
              </a:rPr>
              <a:t> nas ações de vigilância e resposta </a:t>
            </a:r>
            <a:r>
              <a:rPr lang="pt-BR" sz="3200" b="1" dirty="0">
                <a:latin typeface="Montserrat"/>
                <a:sym typeface="Montserrat"/>
              </a:rPr>
              <a:t>às emergências em saúde pública.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805CA3E-22EE-FBA2-D356-F4365149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" y="-2993404"/>
            <a:ext cx="18286413" cy="1371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9400" y="4549656"/>
            <a:ext cx="6202174" cy="134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8049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OBJETIVOS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7126982" y="1317345"/>
            <a:ext cx="11159431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225718" y="2828478"/>
            <a:ext cx="9610030" cy="508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500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Fortalecer 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articulação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entre redes de vigilância, atenção à saúde, defesa civil e demais instituições na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prevenção e resposta às emergências em saúde pública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promovendo o intercâmbio de experiências e boas práticas entre os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estados de Pernambuco e Bahia.</a:t>
            </a:r>
            <a:endParaRPr lang="en-US" sz="32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C2A12EE-CD02-159A-0301-46B8C37D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" t="26764" r="1"/>
          <a:stretch>
            <a:fillRect/>
          </a:stretch>
        </p:blipFill>
        <p:spPr>
          <a:xfrm>
            <a:off x="403984" y="1401734"/>
            <a:ext cx="7402915" cy="408088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12E51FC-1823-D396-EF2E-AE57AD233D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5935"/>
          <a:stretch>
            <a:fillRect/>
          </a:stretch>
        </p:blipFill>
        <p:spPr>
          <a:xfrm>
            <a:off x="403984" y="5510261"/>
            <a:ext cx="7402915" cy="4097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9DC9A9F-18BF-F219-21C9-E0B0AD82D9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" y="0"/>
            <a:ext cx="18293019" cy="10287000"/>
          </a:xfrm>
          <a:prstGeom prst="rect">
            <a:avLst/>
          </a:prstGeom>
        </p:spPr>
      </p:pic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TextBox 3"/>
          <p:cNvSpPr txBox="1"/>
          <p:nvPr/>
        </p:nvSpPr>
        <p:spPr>
          <a:xfrm>
            <a:off x="7696200" y="3919364"/>
            <a:ext cx="9694229" cy="2790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rao656402\Desktop\azul.png">
            <a:extLst>
              <a:ext uri="{FF2B5EF4-FFF2-40B4-BE49-F238E27FC236}">
                <a16:creationId xmlns:a16="http://schemas.microsoft.com/office/drawing/2014/main" id="{BD7D7CC0-1AB9-D40A-EC98-EA2750354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E4B4C417-5297-433F-BD8B-5D56281B97EE}"/>
              </a:ext>
            </a:extLst>
          </p:cNvPr>
          <p:cNvGrpSpPr/>
          <p:nvPr/>
        </p:nvGrpSpPr>
        <p:grpSpPr>
          <a:xfrm>
            <a:off x="-4763" y="1374941"/>
            <a:ext cx="18286413" cy="8352539"/>
            <a:chOff x="0" y="0"/>
            <a:chExt cx="4846134" cy="219984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BC95AD4-467D-B75C-9913-38D0920C6533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895DDB2-DC63-AEA2-97CC-B9F602FEFF2E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0" y="1648129"/>
            <a:ext cx="6459771" cy="3700141"/>
          </a:xfrm>
          <a:custGeom>
            <a:avLst/>
            <a:gdLst>
              <a:gd name="T0" fmla="*/ 456 w 1130"/>
              <a:gd name="T1" fmla="*/ 647 h 647"/>
              <a:gd name="T2" fmla="*/ 0 w 1130"/>
              <a:gd name="T3" fmla="*/ 647 h 647"/>
              <a:gd name="T4" fmla="*/ 0 w 1130"/>
              <a:gd name="T5" fmla="*/ 579 h 647"/>
              <a:gd name="T6" fmla="*/ 353 w 1130"/>
              <a:gd name="T7" fmla="*/ 579 h 647"/>
              <a:gd name="T8" fmla="*/ 456 w 1130"/>
              <a:gd name="T9" fmla="*/ 647 h 647"/>
              <a:gd name="T10" fmla="*/ 593 w 1130"/>
              <a:gd name="T11" fmla="*/ 579 h 647"/>
              <a:gd name="T12" fmla="*/ 337 w 1130"/>
              <a:gd name="T13" fmla="*/ 323 h 647"/>
              <a:gd name="T14" fmla="*/ 593 w 1130"/>
              <a:gd name="T15" fmla="*/ 67 h 647"/>
              <a:gd name="T16" fmla="*/ 849 w 1130"/>
              <a:gd name="T17" fmla="*/ 323 h 647"/>
              <a:gd name="T18" fmla="*/ 710 w 1130"/>
              <a:gd name="T19" fmla="*/ 551 h 647"/>
              <a:gd name="T20" fmla="*/ 822 w 1130"/>
              <a:gd name="T21" fmla="*/ 551 h 647"/>
              <a:gd name="T22" fmla="*/ 917 w 1130"/>
              <a:gd name="T23" fmla="*/ 323 h 647"/>
              <a:gd name="T24" fmla="*/ 593 w 1130"/>
              <a:gd name="T25" fmla="*/ 0 h 647"/>
              <a:gd name="T26" fmla="*/ 270 w 1130"/>
              <a:gd name="T27" fmla="*/ 323 h 647"/>
              <a:gd name="T28" fmla="*/ 593 w 1130"/>
              <a:gd name="T29" fmla="*/ 647 h 647"/>
              <a:gd name="T30" fmla="*/ 1027 w 1130"/>
              <a:gd name="T31" fmla="*/ 647 h 647"/>
              <a:gd name="T32" fmla="*/ 1130 w 1130"/>
              <a:gd name="T33" fmla="*/ 579 h 647"/>
              <a:gd name="T34" fmla="*/ 593 w 1130"/>
              <a:gd name="T35" fmla="*/ 579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30" h="647">
                <a:moveTo>
                  <a:pt x="456" y="647"/>
                </a:moveTo>
                <a:cubicBezTo>
                  <a:pt x="0" y="647"/>
                  <a:pt x="0" y="647"/>
                  <a:pt x="0" y="647"/>
                </a:cubicBezTo>
                <a:cubicBezTo>
                  <a:pt x="0" y="579"/>
                  <a:pt x="0" y="579"/>
                  <a:pt x="0" y="579"/>
                </a:cubicBezTo>
                <a:cubicBezTo>
                  <a:pt x="353" y="579"/>
                  <a:pt x="353" y="579"/>
                  <a:pt x="353" y="579"/>
                </a:cubicBezTo>
                <a:cubicBezTo>
                  <a:pt x="383" y="607"/>
                  <a:pt x="418" y="630"/>
                  <a:pt x="456" y="647"/>
                </a:cubicBezTo>
                <a:close/>
                <a:moveTo>
                  <a:pt x="593" y="579"/>
                </a:moveTo>
                <a:cubicBezTo>
                  <a:pt x="452" y="579"/>
                  <a:pt x="337" y="464"/>
                  <a:pt x="337" y="323"/>
                </a:cubicBezTo>
                <a:cubicBezTo>
                  <a:pt x="337" y="182"/>
                  <a:pt x="452" y="67"/>
                  <a:pt x="593" y="67"/>
                </a:cubicBezTo>
                <a:cubicBezTo>
                  <a:pt x="734" y="67"/>
                  <a:pt x="849" y="182"/>
                  <a:pt x="849" y="323"/>
                </a:cubicBezTo>
                <a:cubicBezTo>
                  <a:pt x="849" y="422"/>
                  <a:pt x="793" y="508"/>
                  <a:pt x="710" y="551"/>
                </a:cubicBezTo>
                <a:cubicBezTo>
                  <a:pt x="822" y="551"/>
                  <a:pt x="822" y="551"/>
                  <a:pt x="822" y="551"/>
                </a:cubicBezTo>
                <a:cubicBezTo>
                  <a:pt x="881" y="493"/>
                  <a:pt x="917" y="412"/>
                  <a:pt x="917" y="323"/>
                </a:cubicBezTo>
                <a:cubicBezTo>
                  <a:pt x="917" y="145"/>
                  <a:pt x="772" y="0"/>
                  <a:pt x="593" y="0"/>
                </a:cubicBezTo>
                <a:cubicBezTo>
                  <a:pt x="415" y="0"/>
                  <a:pt x="270" y="145"/>
                  <a:pt x="270" y="323"/>
                </a:cubicBezTo>
                <a:cubicBezTo>
                  <a:pt x="270" y="502"/>
                  <a:pt x="415" y="647"/>
                  <a:pt x="593" y="647"/>
                </a:cubicBezTo>
                <a:cubicBezTo>
                  <a:pt x="596" y="647"/>
                  <a:pt x="1027" y="647"/>
                  <a:pt x="1027" y="647"/>
                </a:cubicBezTo>
                <a:cubicBezTo>
                  <a:pt x="1057" y="619"/>
                  <a:pt x="1092" y="596"/>
                  <a:pt x="1130" y="579"/>
                </a:cubicBezTo>
                <a:lnTo>
                  <a:pt x="593" y="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0" dist="101600" dir="2400000" sx="94000" sy="94000" algn="ctr" rotWithShape="0">
              <a:schemeClr val="accent1">
                <a:alpha val="3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395445" y="4960161"/>
            <a:ext cx="4921617" cy="3700141"/>
          </a:xfrm>
          <a:custGeom>
            <a:avLst/>
            <a:gdLst>
              <a:gd name="T0" fmla="*/ 440 w 861"/>
              <a:gd name="T1" fmla="*/ 96 h 647"/>
              <a:gd name="T2" fmla="*/ 580 w 861"/>
              <a:gd name="T3" fmla="*/ 324 h 647"/>
              <a:gd name="T4" fmla="*/ 323 w 861"/>
              <a:gd name="T5" fmla="*/ 580 h 647"/>
              <a:gd name="T6" fmla="*/ 67 w 861"/>
              <a:gd name="T7" fmla="*/ 324 h 647"/>
              <a:gd name="T8" fmla="*/ 323 w 861"/>
              <a:gd name="T9" fmla="*/ 68 h 647"/>
              <a:gd name="T10" fmla="*/ 861 w 861"/>
              <a:gd name="T11" fmla="*/ 68 h 647"/>
              <a:gd name="T12" fmla="*/ 772 w 861"/>
              <a:gd name="T13" fmla="*/ 13 h 647"/>
              <a:gd name="T14" fmla="*/ 765 w 861"/>
              <a:gd name="T15" fmla="*/ 7 h 647"/>
              <a:gd name="T16" fmla="*/ 758 w 861"/>
              <a:gd name="T17" fmla="*/ 0 h 647"/>
              <a:gd name="T18" fmla="*/ 323 w 861"/>
              <a:gd name="T19" fmla="*/ 0 h 647"/>
              <a:gd name="T20" fmla="*/ 0 w 861"/>
              <a:gd name="T21" fmla="*/ 324 h 647"/>
              <a:gd name="T22" fmla="*/ 323 w 861"/>
              <a:gd name="T23" fmla="*/ 647 h 647"/>
              <a:gd name="T24" fmla="*/ 647 w 861"/>
              <a:gd name="T25" fmla="*/ 324 h 647"/>
              <a:gd name="T26" fmla="*/ 553 w 861"/>
              <a:gd name="T27" fmla="*/ 96 h 647"/>
              <a:gd name="T28" fmla="*/ 440 w 861"/>
              <a:gd name="T29" fmla="*/ 96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61" h="647">
                <a:moveTo>
                  <a:pt x="440" y="96"/>
                </a:moveTo>
                <a:cubicBezTo>
                  <a:pt x="523" y="139"/>
                  <a:pt x="580" y="225"/>
                  <a:pt x="580" y="324"/>
                </a:cubicBezTo>
                <a:cubicBezTo>
                  <a:pt x="580" y="465"/>
                  <a:pt x="465" y="580"/>
                  <a:pt x="323" y="580"/>
                </a:cubicBezTo>
                <a:cubicBezTo>
                  <a:pt x="182" y="580"/>
                  <a:pt x="67" y="465"/>
                  <a:pt x="67" y="324"/>
                </a:cubicBezTo>
                <a:cubicBezTo>
                  <a:pt x="67" y="183"/>
                  <a:pt x="182" y="68"/>
                  <a:pt x="323" y="68"/>
                </a:cubicBezTo>
                <a:cubicBezTo>
                  <a:pt x="861" y="68"/>
                  <a:pt x="861" y="68"/>
                  <a:pt x="861" y="68"/>
                </a:cubicBezTo>
                <a:cubicBezTo>
                  <a:pt x="829" y="54"/>
                  <a:pt x="799" y="36"/>
                  <a:pt x="772" y="13"/>
                </a:cubicBezTo>
                <a:cubicBezTo>
                  <a:pt x="765" y="7"/>
                  <a:pt x="765" y="7"/>
                  <a:pt x="765" y="7"/>
                </a:cubicBezTo>
                <a:cubicBezTo>
                  <a:pt x="763" y="5"/>
                  <a:pt x="760" y="3"/>
                  <a:pt x="758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145" y="0"/>
                  <a:pt x="0" y="145"/>
                  <a:pt x="0" y="324"/>
                </a:cubicBezTo>
                <a:cubicBezTo>
                  <a:pt x="0" y="502"/>
                  <a:pt x="145" y="647"/>
                  <a:pt x="323" y="647"/>
                </a:cubicBezTo>
                <a:cubicBezTo>
                  <a:pt x="502" y="647"/>
                  <a:pt x="647" y="502"/>
                  <a:pt x="647" y="324"/>
                </a:cubicBezTo>
                <a:cubicBezTo>
                  <a:pt x="647" y="238"/>
                  <a:pt x="613" y="156"/>
                  <a:pt x="553" y="96"/>
                </a:cubicBezTo>
                <a:lnTo>
                  <a:pt x="440" y="96"/>
                </a:lnTo>
                <a:close/>
              </a:path>
            </a:pathLst>
          </a:custGeom>
          <a:solidFill>
            <a:srgbClr val="C80C34"/>
          </a:solidFill>
          <a:ln>
            <a:noFill/>
          </a:ln>
          <a:effectLst>
            <a:outerShdw blurRad="254000" dist="101600" dir="2400000" sx="94000" sy="94000" algn="ctr" rotWithShape="0">
              <a:schemeClr val="accent2">
                <a:lumMod val="50000"/>
                <a:alpha val="38000"/>
              </a:schemeClr>
            </a:outerShdw>
          </a:effec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9255116" y="1648129"/>
            <a:ext cx="4914473" cy="3700141"/>
          </a:xfrm>
          <a:custGeom>
            <a:avLst/>
            <a:gdLst>
              <a:gd name="T0" fmla="*/ 860 w 860"/>
              <a:gd name="T1" fmla="*/ 579 h 647"/>
              <a:gd name="T2" fmla="*/ 323 w 860"/>
              <a:gd name="T3" fmla="*/ 579 h 647"/>
              <a:gd name="T4" fmla="*/ 67 w 860"/>
              <a:gd name="T5" fmla="*/ 323 h 647"/>
              <a:gd name="T6" fmla="*/ 323 w 860"/>
              <a:gd name="T7" fmla="*/ 67 h 647"/>
              <a:gd name="T8" fmla="*/ 579 w 860"/>
              <a:gd name="T9" fmla="*/ 323 h 647"/>
              <a:gd name="T10" fmla="*/ 440 w 860"/>
              <a:gd name="T11" fmla="*/ 551 h 647"/>
              <a:gd name="T12" fmla="*/ 552 w 860"/>
              <a:gd name="T13" fmla="*/ 551 h 647"/>
              <a:gd name="T14" fmla="*/ 646 w 860"/>
              <a:gd name="T15" fmla="*/ 323 h 647"/>
              <a:gd name="T16" fmla="*/ 323 w 860"/>
              <a:gd name="T17" fmla="*/ 0 h 647"/>
              <a:gd name="T18" fmla="*/ 0 w 860"/>
              <a:gd name="T19" fmla="*/ 323 h 647"/>
              <a:gd name="T20" fmla="*/ 109 w 860"/>
              <a:gd name="T21" fmla="*/ 565 h 647"/>
              <a:gd name="T22" fmla="*/ 115 w 860"/>
              <a:gd name="T23" fmla="*/ 571 h 647"/>
              <a:gd name="T24" fmla="*/ 323 w 860"/>
              <a:gd name="T25" fmla="*/ 647 h 647"/>
              <a:gd name="T26" fmla="*/ 757 w 860"/>
              <a:gd name="T27" fmla="*/ 647 h 647"/>
              <a:gd name="T28" fmla="*/ 860 w 860"/>
              <a:gd name="T29" fmla="*/ 579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60" h="647">
                <a:moveTo>
                  <a:pt x="860" y="579"/>
                </a:moveTo>
                <a:cubicBezTo>
                  <a:pt x="323" y="579"/>
                  <a:pt x="323" y="579"/>
                  <a:pt x="323" y="579"/>
                </a:cubicBezTo>
                <a:cubicBezTo>
                  <a:pt x="182" y="579"/>
                  <a:pt x="67" y="464"/>
                  <a:pt x="67" y="323"/>
                </a:cubicBezTo>
                <a:cubicBezTo>
                  <a:pt x="67" y="182"/>
                  <a:pt x="182" y="67"/>
                  <a:pt x="323" y="67"/>
                </a:cubicBezTo>
                <a:cubicBezTo>
                  <a:pt x="464" y="67"/>
                  <a:pt x="579" y="182"/>
                  <a:pt x="579" y="323"/>
                </a:cubicBezTo>
                <a:cubicBezTo>
                  <a:pt x="579" y="422"/>
                  <a:pt x="523" y="508"/>
                  <a:pt x="440" y="551"/>
                </a:cubicBezTo>
                <a:cubicBezTo>
                  <a:pt x="552" y="551"/>
                  <a:pt x="552" y="551"/>
                  <a:pt x="552" y="551"/>
                </a:cubicBezTo>
                <a:cubicBezTo>
                  <a:pt x="612" y="491"/>
                  <a:pt x="646" y="409"/>
                  <a:pt x="646" y="323"/>
                </a:cubicBezTo>
                <a:cubicBezTo>
                  <a:pt x="646" y="145"/>
                  <a:pt x="501" y="0"/>
                  <a:pt x="323" y="0"/>
                </a:cubicBezTo>
                <a:cubicBezTo>
                  <a:pt x="145" y="0"/>
                  <a:pt x="0" y="145"/>
                  <a:pt x="0" y="323"/>
                </a:cubicBezTo>
                <a:cubicBezTo>
                  <a:pt x="0" y="416"/>
                  <a:pt x="40" y="504"/>
                  <a:pt x="109" y="565"/>
                </a:cubicBezTo>
                <a:cubicBezTo>
                  <a:pt x="115" y="571"/>
                  <a:pt x="115" y="571"/>
                  <a:pt x="115" y="571"/>
                </a:cubicBezTo>
                <a:cubicBezTo>
                  <a:pt x="173" y="620"/>
                  <a:pt x="247" y="647"/>
                  <a:pt x="323" y="647"/>
                </a:cubicBezTo>
                <a:cubicBezTo>
                  <a:pt x="757" y="647"/>
                  <a:pt x="757" y="647"/>
                  <a:pt x="757" y="647"/>
                </a:cubicBezTo>
                <a:cubicBezTo>
                  <a:pt x="787" y="619"/>
                  <a:pt x="822" y="596"/>
                  <a:pt x="860" y="5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54000" dist="101600" dir="2400000" sx="94000" sy="94000" algn="ctr" rotWithShape="0">
              <a:schemeClr val="accent3">
                <a:lumMod val="50000"/>
                <a:alpha val="3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13107644" y="4960161"/>
            <a:ext cx="5183532" cy="3700141"/>
          </a:xfrm>
          <a:custGeom>
            <a:avLst/>
            <a:gdLst>
              <a:gd name="T0" fmla="*/ 907 w 907"/>
              <a:gd name="T1" fmla="*/ 68 h 647"/>
              <a:gd name="T2" fmla="*/ 907 w 907"/>
              <a:gd name="T3" fmla="*/ 0 h 647"/>
              <a:gd name="T4" fmla="*/ 323 w 907"/>
              <a:gd name="T5" fmla="*/ 0 h 647"/>
              <a:gd name="T6" fmla="*/ 0 w 907"/>
              <a:gd name="T7" fmla="*/ 324 h 647"/>
              <a:gd name="T8" fmla="*/ 323 w 907"/>
              <a:gd name="T9" fmla="*/ 647 h 647"/>
              <a:gd name="T10" fmla="*/ 647 w 907"/>
              <a:gd name="T11" fmla="*/ 324 h 647"/>
              <a:gd name="T12" fmla="*/ 552 w 907"/>
              <a:gd name="T13" fmla="*/ 96 h 647"/>
              <a:gd name="T14" fmla="*/ 440 w 907"/>
              <a:gd name="T15" fmla="*/ 96 h 647"/>
              <a:gd name="T16" fmla="*/ 579 w 907"/>
              <a:gd name="T17" fmla="*/ 324 h 647"/>
              <a:gd name="T18" fmla="*/ 323 w 907"/>
              <a:gd name="T19" fmla="*/ 580 h 647"/>
              <a:gd name="T20" fmla="*/ 67 w 907"/>
              <a:gd name="T21" fmla="*/ 324 h 647"/>
              <a:gd name="T22" fmla="*/ 323 w 907"/>
              <a:gd name="T23" fmla="*/ 68 h 647"/>
              <a:gd name="T24" fmla="*/ 907 w 907"/>
              <a:gd name="T25" fmla="*/ 68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07" h="647">
                <a:moveTo>
                  <a:pt x="907" y="68"/>
                </a:moveTo>
                <a:cubicBezTo>
                  <a:pt x="907" y="0"/>
                  <a:pt x="907" y="0"/>
                  <a:pt x="907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145" y="0"/>
                  <a:pt x="0" y="145"/>
                  <a:pt x="0" y="324"/>
                </a:cubicBezTo>
                <a:cubicBezTo>
                  <a:pt x="0" y="502"/>
                  <a:pt x="145" y="647"/>
                  <a:pt x="323" y="647"/>
                </a:cubicBezTo>
                <a:cubicBezTo>
                  <a:pt x="502" y="647"/>
                  <a:pt x="647" y="502"/>
                  <a:pt x="647" y="324"/>
                </a:cubicBezTo>
                <a:cubicBezTo>
                  <a:pt x="647" y="238"/>
                  <a:pt x="613" y="156"/>
                  <a:pt x="552" y="96"/>
                </a:cubicBezTo>
                <a:cubicBezTo>
                  <a:pt x="440" y="96"/>
                  <a:pt x="440" y="96"/>
                  <a:pt x="440" y="96"/>
                </a:cubicBezTo>
                <a:cubicBezTo>
                  <a:pt x="523" y="139"/>
                  <a:pt x="579" y="225"/>
                  <a:pt x="579" y="324"/>
                </a:cubicBezTo>
                <a:cubicBezTo>
                  <a:pt x="579" y="465"/>
                  <a:pt x="465" y="580"/>
                  <a:pt x="323" y="580"/>
                </a:cubicBezTo>
                <a:cubicBezTo>
                  <a:pt x="182" y="580"/>
                  <a:pt x="67" y="465"/>
                  <a:pt x="67" y="324"/>
                </a:cubicBezTo>
                <a:cubicBezTo>
                  <a:pt x="67" y="183"/>
                  <a:pt x="182" y="68"/>
                  <a:pt x="323" y="68"/>
                </a:cubicBezTo>
                <a:lnTo>
                  <a:pt x="907" y="68"/>
                </a:lnTo>
                <a:close/>
              </a:path>
            </a:pathLst>
          </a:custGeom>
          <a:solidFill>
            <a:srgbClr val="905DFF"/>
          </a:solidFill>
          <a:ln>
            <a:noFill/>
          </a:ln>
          <a:effectLst>
            <a:outerShdw blurRad="254000" dist="101600" dir="2400000" sx="94000" sy="94000" algn="ctr" rotWithShape="0">
              <a:schemeClr val="accent3">
                <a:lumMod val="50000"/>
                <a:alpha val="38000"/>
              </a:schemeClr>
            </a:outerShdw>
          </a:effec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26" name="Icon_04">
            <a:extLst>
              <a:ext uri="{FF2B5EF4-FFF2-40B4-BE49-F238E27FC236}">
                <a16:creationId xmlns:a16="http://schemas.microsoft.com/office/drawing/2014/main" id="{86F81303-122F-400F-8642-F3EC8C1B61B0}"/>
              </a:ext>
            </a:extLst>
          </p:cNvPr>
          <p:cNvSpPr>
            <a:spLocks noEditPoints="1"/>
          </p:cNvSpPr>
          <p:nvPr/>
        </p:nvSpPr>
        <p:spPr bwMode="auto">
          <a:xfrm>
            <a:off x="3100541" y="3055599"/>
            <a:ext cx="643681" cy="931539"/>
          </a:xfrm>
          <a:custGeom>
            <a:avLst/>
            <a:gdLst>
              <a:gd name="T0" fmla="*/ 61 w 134"/>
              <a:gd name="T1" fmla="*/ 95 h 194"/>
              <a:gd name="T2" fmla="*/ 73 w 134"/>
              <a:gd name="T3" fmla="*/ 95 h 194"/>
              <a:gd name="T4" fmla="*/ 73 w 134"/>
              <a:gd name="T5" fmla="*/ 153 h 194"/>
              <a:gd name="T6" fmla="*/ 61 w 134"/>
              <a:gd name="T7" fmla="*/ 153 h 194"/>
              <a:gd name="T8" fmla="*/ 61 w 134"/>
              <a:gd name="T9" fmla="*/ 95 h 194"/>
              <a:gd name="T10" fmla="*/ 67 w 134"/>
              <a:gd name="T11" fmla="*/ 0 h 194"/>
              <a:gd name="T12" fmla="*/ 0 w 134"/>
              <a:gd name="T13" fmla="*/ 68 h 194"/>
              <a:gd name="T14" fmla="*/ 14 w 134"/>
              <a:gd name="T15" fmla="*/ 108 h 194"/>
              <a:gd name="T16" fmla="*/ 29 w 134"/>
              <a:gd name="T17" fmla="*/ 140 h 194"/>
              <a:gd name="T18" fmla="*/ 43 w 134"/>
              <a:gd name="T19" fmla="*/ 153 h 194"/>
              <a:gd name="T20" fmla="*/ 50 w 134"/>
              <a:gd name="T21" fmla="*/ 153 h 194"/>
              <a:gd name="T22" fmla="*/ 50 w 134"/>
              <a:gd name="T23" fmla="*/ 95 h 194"/>
              <a:gd name="T24" fmla="*/ 41 w 134"/>
              <a:gd name="T25" fmla="*/ 95 h 194"/>
              <a:gd name="T26" fmla="*/ 21 w 134"/>
              <a:gd name="T27" fmla="*/ 76 h 194"/>
              <a:gd name="T28" fmla="*/ 41 w 134"/>
              <a:gd name="T29" fmla="*/ 56 h 194"/>
              <a:gd name="T30" fmla="*/ 60 w 134"/>
              <a:gd name="T31" fmla="*/ 76 h 194"/>
              <a:gd name="T32" fmla="*/ 58 w 134"/>
              <a:gd name="T33" fmla="*/ 85 h 194"/>
              <a:gd name="T34" fmla="*/ 76 w 134"/>
              <a:gd name="T35" fmla="*/ 85 h 194"/>
              <a:gd name="T36" fmla="*/ 73 w 134"/>
              <a:gd name="T37" fmla="*/ 76 h 194"/>
              <a:gd name="T38" fmla="*/ 93 w 134"/>
              <a:gd name="T39" fmla="*/ 56 h 194"/>
              <a:gd name="T40" fmla="*/ 113 w 134"/>
              <a:gd name="T41" fmla="*/ 76 h 194"/>
              <a:gd name="T42" fmla="*/ 93 w 134"/>
              <a:gd name="T43" fmla="*/ 95 h 194"/>
              <a:gd name="T44" fmla="*/ 83 w 134"/>
              <a:gd name="T45" fmla="*/ 95 h 194"/>
              <a:gd name="T46" fmla="*/ 83 w 134"/>
              <a:gd name="T47" fmla="*/ 153 h 194"/>
              <a:gd name="T48" fmla="*/ 91 w 134"/>
              <a:gd name="T49" fmla="*/ 153 h 194"/>
              <a:gd name="T50" fmla="*/ 104 w 134"/>
              <a:gd name="T51" fmla="*/ 140 h 194"/>
              <a:gd name="T52" fmla="*/ 120 w 134"/>
              <a:gd name="T53" fmla="*/ 108 h 194"/>
              <a:gd name="T54" fmla="*/ 134 w 134"/>
              <a:gd name="T55" fmla="*/ 68 h 194"/>
              <a:gd name="T56" fmla="*/ 67 w 134"/>
              <a:gd name="T57" fmla="*/ 0 h 194"/>
              <a:gd name="T58" fmla="*/ 31 w 134"/>
              <a:gd name="T59" fmla="*/ 76 h 194"/>
              <a:gd name="T60" fmla="*/ 41 w 134"/>
              <a:gd name="T61" fmla="*/ 85 h 194"/>
              <a:gd name="T62" fmla="*/ 50 w 134"/>
              <a:gd name="T63" fmla="*/ 76 h 194"/>
              <a:gd name="T64" fmla="*/ 41 w 134"/>
              <a:gd name="T65" fmla="*/ 67 h 194"/>
              <a:gd name="T66" fmla="*/ 31 w 134"/>
              <a:gd name="T67" fmla="*/ 76 h 194"/>
              <a:gd name="T68" fmla="*/ 102 w 134"/>
              <a:gd name="T69" fmla="*/ 76 h 194"/>
              <a:gd name="T70" fmla="*/ 93 w 134"/>
              <a:gd name="T71" fmla="*/ 67 h 194"/>
              <a:gd name="T72" fmla="*/ 84 w 134"/>
              <a:gd name="T73" fmla="*/ 76 h 194"/>
              <a:gd name="T74" fmla="*/ 93 w 134"/>
              <a:gd name="T75" fmla="*/ 85 h 194"/>
              <a:gd name="T76" fmla="*/ 102 w 134"/>
              <a:gd name="T77" fmla="*/ 76 h 194"/>
              <a:gd name="T78" fmla="*/ 98 w 134"/>
              <a:gd name="T79" fmla="*/ 169 h 194"/>
              <a:gd name="T80" fmla="*/ 93 w 134"/>
              <a:gd name="T81" fmla="*/ 164 h 194"/>
              <a:gd name="T82" fmla="*/ 41 w 134"/>
              <a:gd name="T83" fmla="*/ 164 h 194"/>
              <a:gd name="T84" fmla="*/ 35 w 134"/>
              <a:gd name="T85" fmla="*/ 169 h 194"/>
              <a:gd name="T86" fmla="*/ 41 w 134"/>
              <a:gd name="T87" fmla="*/ 175 h 194"/>
              <a:gd name="T88" fmla="*/ 93 w 134"/>
              <a:gd name="T89" fmla="*/ 175 h 194"/>
              <a:gd name="T90" fmla="*/ 98 w 134"/>
              <a:gd name="T91" fmla="*/ 169 h 194"/>
              <a:gd name="T92" fmla="*/ 92 w 134"/>
              <a:gd name="T93" fmla="*/ 188 h 194"/>
              <a:gd name="T94" fmla="*/ 86 w 134"/>
              <a:gd name="T95" fmla="*/ 183 h 194"/>
              <a:gd name="T96" fmla="*/ 47 w 134"/>
              <a:gd name="T97" fmla="*/ 183 h 194"/>
              <a:gd name="T98" fmla="*/ 42 w 134"/>
              <a:gd name="T99" fmla="*/ 188 h 194"/>
              <a:gd name="T100" fmla="*/ 47 w 134"/>
              <a:gd name="T101" fmla="*/ 194 h 194"/>
              <a:gd name="T102" fmla="*/ 86 w 134"/>
              <a:gd name="T103" fmla="*/ 194 h 194"/>
              <a:gd name="T104" fmla="*/ 92 w 134"/>
              <a:gd name="T105" fmla="*/ 188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4" h="194">
                <a:moveTo>
                  <a:pt x="61" y="95"/>
                </a:moveTo>
                <a:cubicBezTo>
                  <a:pt x="73" y="95"/>
                  <a:pt x="73" y="95"/>
                  <a:pt x="73" y="95"/>
                </a:cubicBezTo>
                <a:cubicBezTo>
                  <a:pt x="73" y="153"/>
                  <a:pt x="73" y="153"/>
                  <a:pt x="73" y="153"/>
                </a:cubicBezTo>
                <a:cubicBezTo>
                  <a:pt x="61" y="153"/>
                  <a:pt x="61" y="153"/>
                  <a:pt x="61" y="153"/>
                </a:cubicBezTo>
                <a:lnTo>
                  <a:pt x="61" y="95"/>
                </a:lnTo>
                <a:close/>
                <a:moveTo>
                  <a:pt x="67" y="0"/>
                </a:moveTo>
                <a:cubicBezTo>
                  <a:pt x="30" y="1"/>
                  <a:pt x="0" y="31"/>
                  <a:pt x="0" y="68"/>
                </a:cubicBezTo>
                <a:cubicBezTo>
                  <a:pt x="0" y="83"/>
                  <a:pt x="5" y="97"/>
                  <a:pt x="14" y="108"/>
                </a:cubicBezTo>
                <a:cubicBezTo>
                  <a:pt x="26" y="125"/>
                  <a:pt x="29" y="132"/>
                  <a:pt x="29" y="140"/>
                </a:cubicBezTo>
                <a:cubicBezTo>
                  <a:pt x="29" y="147"/>
                  <a:pt x="35" y="153"/>
                  <a:pt x="43" y="153"/>
                </a:cubicBezTo>
                <a:cubicBezTo>
                  <a:pt x="50" y="153"/>
                  <a:pt x="50" y="153"/>
                  <a:pt x="50" y="153"/>
                </a:cubicBezTo>
                <a:cubicBezTo>
                  <a:pt x="50" y="95"/>
                  <a:pt x="50" y="95"/>
                  <a:pt x="50" y="95"/>
                </a:cubicBezTo>
                <a:cubicBezTo>
                  <a:pt x="41" y="95"/>
                  <a:pt x="41" y="95"/>
                  <a:pt x="41" y="95"/>
                </a:cubicBezTo>
                <a:cubicBezTo>
                  <a:pt x="30" y="95"/>
                  <a:pt x="21" y="86"/>
                  <a:pt x="21" y="76"/>
                </a:cubicBezTo>
                <a:cubicBezTo>
                  <a:pt x="21" y="65"/>
                  <a:pt x="30" y="56"/>
                  <a:pt x="41" y="56"/>
                </a:cubicBezTo>
                <a:cubicBezTo>
                  <a:pt x="51" y="56"/>
                  <a:pt x="60" y="65"/>
                  <a:pt x="60" y="76"/>
                </a:cubicBezTo>
                <a:cubicBezTo>
                  <a:pt x="60" y="79"/>
                  <a:pt x="59" y="82"/>
                  <a:pt x="58" y="85"/>
                </a:cubicBezTo>
                <a:cubicBezTo>
                  <a:pt x="76" y="85"/>
                  <a:pt x="76" y="85"/>
                  <a:pt x="76" y="85"/>
                </a:cubicBezTo>
                <a:cubicBezTo>
                  <a:pt x="74" y="82"/>
                  <a:pt x="73" y="79"/>
                  <a:pt x="73" y="76"/>
                </a:cubicBezTo>
                <a:cubicBezTo>
                  <a:pt x="73" y="65"/>
                  <a:pt x="82" y="56"/>
                  <a:pt x="93" y="56"/>
                </a:cubicBezTo>
                <a:cubicBezTo>
                  <a:pt x="104" y="56"/>
                  <a:pt x="113" y="65"/>
                  <a:pt x="113" y="76"/>
                </a:cubicBezTo>
                <a:cubicBezTo>
                  <a:pt x="113" y="86"/>
                  <a:pt x="104" y="95"/>
                  <a:pt x="93" y="95"/>
                </a:cubicBezTo>
                <a:cubicBezTo>
                  <a:pt x="83" y="95"/>
                  <a:pt x="83" y="95"/>
                  <a:pt x="83" y="95"/>
                </a:cubicBezTo>
                <a:cubicBezTo>
                  <a:pt x="83" y="153"/>
                  <a:pt x="83" y="153"/>
                  <a:pt x="83" y="153"/>
                </a:cubicBezTo>
                <a:cubicBezTo>
                  <a:pt x="91" y="153"/>
                  <a:pt x="91" y="153"/>
                  <a:pt x="91" y="153"/>
                </a:cubicBezTo>
                <a:cubicBezTo>
                  <a:pt x="98" y="153"/>
                  <a:pt x="104" y="147"/>
                  <a:pt x="104" y="140"/>
                </a:cubicBezTo>
                <a:cubicBezTo>
                  <a:pt x="104" y="132"/>
                  <a:pt x="108" y="125"/>
                  <a:pt x="120" y="108"/>
                </a:cubicBezTo>
                <a:cubicBezTo>
                  <a:pt x="128" y="97"/>
                  <a:pt x="134" y="83"/>
                  <a:pt x="134" y="68"/>
                </a:cubicBezTo>
                <a:cubicBezTo>
                  <a:pt x="134" y="31"/>
                  <a:pt x="104" y="1"/>
                  <a:pt x="67" y="0"/>
                </a:cubicBezTo>
                <a:close/>
                <a:moveTo>
                  <a:pt x="31" y="76"/>
                </a:moveTo>
                <a:cubicBezTo>
                  <a:pt x="31" y="81"/>
                  <a:pt x="36" y="85"/>
                  <a:pt x="41" y="85"/>
                </a:cubicBezTo>
                <a:cubicBezTo>
                  <a:pt x="46" y="85"/>
                  <a:pt x="50" y="81"/>
                  <a:pt x="50" y="76"/>
                </a:cubicBezTo>
                <a:cubicBezTo>
                  <a:pt x="50" y="71"/>
                  <a:pt x="46" y="67"/>
                  <a:pt x="41" y="67"/>
                </a:cubicBezTo>
                <a:cubicBezTo>
                  <a:pt x="36" y="67"/>
                  <a:pt x="31" y="71"/>
                  <a:pt x="31" y="76"/>
                </a:cubicBezTo>
                <a:close/>
                <a:moveTo>
                  <a:pt x="102" y="76"/>
                </a:moveTo>
                <a:cubicBezTo>
                  <a:pt x="102" y="71"/>
                  <a:pt x="98" y="67"/>
                  <a:pt x="93" y="67"/>
                </a:cubicBezTo>
                <a:cubicBezTo>
                  <a:pt x="88" y="67"/>
                  <a:pt x="84" y="71"/>
                  <a:pt x="84" y="76"/>
                </a:cubicBezTo>
                <a:cubicBezTo>
                  <a:pt x="84" y="81"/>
                  <a:pt x="88" y="85"/>
                  <a:pt x="93" y="85"/>
                </a:cubicBezTo>
                <a:cubicBezTo>
                  <a:pt x="98" y="85"/>
                  <a:pt x="102" y="81"/>
                  <a:pt x="102" y="76"/>
                </a:cubicBezTo>
                <a:close/>
                <a:moveTo>
                  <a:pt x="98" y="169"/>
                </a:moveTo>
                <a:cubicBezTo>
                  <a:pt x="98" y="166"/>
                  <a:pt x="96" y="164"/>
                  <a:pt x="93" y="164"/>
                </a:cubicBezTo>
                <a:cubicBezTo>
                  <a:pt x="41" y="164"/>
                  <a:pt x="41" y="164"/>
                  <a:pt x="41" y="164"/>
                </a:cubicBezTo>
                <a:cubicBezTo>
                  <a:pt x="38" y="164"/>
                  <a:pt x="35" y="166"/>
                  <a:pt x="35" y="169"/>
                </a:cubicBezTo>
                <a:cubicBezTo>
                  <a:pt x="35" y="172"/>
                  <a:pt x="38" y="175"/>
                  <a:pt x="41" y="175"/>
                </a:cubicBezTo>
                <a:cubicBezTo>
                  <a:pt x="93" y="175"/>
                  <a:pt x="93" y="175"/>
                  <a:pt x="93" y="175"/>
                </a:cubicBezTo>
                <a:cubicBezTo>
                  <a:pt x="96" y="175"/>
                  <a:pt x="98" y="172"/>
                  <a:pt x="98" y="169"/>
                </a:cubicBezTo>
                <a:close/>
                <a:moveTo>
                  <a:pt x="92" y="188"/>
                </a:moveTo>
                <a:cubicBezTo>
                  <a:pt x="92" y="186"/>
                  <a:pt x="89" y="183"/>
                  <a:pt x="86" y="183"/>
                </a:cubicBezTo>
                <a:cubicBezTo>
                  <a:pt x="47" y="183"/>
                  <a:pt x="47" y="183"/>
                  <a:pt x="47" y="183"/>
                </a:cubicBezTo>
                <a:cubicBezTo>
                  <a:pt x="44" y="183"/>
                  <a:pt x="42" y="186"/>
                  <a:pt x="42" y="188"/>
                </a:cubicBezTo>
                <a:cubicBezTo>
                  <a:pt x="42" y="191"/>
                  <a:pt x="44" y="194"/>
                  <a:pt x="47" y="194"/>
                </a:cubicBezTo>
                <a:cubicBezTo>
                  <a:pt x="86" y="194"/>
                  <a:pt x="86" y="194"/>
                  <a:pt x="86" y="194"/>
                </a:cubicBezTo>
                <a:cubicBezTo>
                  <a:pt x="89" y="194"/>
                  <a:pt x="92" y="191"/>
                  <a:pt x="92" y="1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28" name="Icon_02">
            <a:extLst>
              <a:ext uri="{FF2B5EF4-FFF2-40B4-BE49-F238E27FC236}">
                <a16:creationId xmlns:a16="http://schemas.microsoft.com/office/drawing/2014/main" id="{EE4398B9-187F-4F08-B58C-FFF87106E4D6}"/>
              </a:ext>
            </a:extLst>
          </p:cNvPr>
          <p:cNvSpPr>
            <a:spLocks noEditPoints="1"/>
          </p:cNvSpPr>
          <p:nvPr/>
        </p:nvSpPr>
        <p:spPr bwMode="auto">
          <a:xfrm>
            <a:off x="14571983" y="6438802"/>
            <a:ext cx="871463" cy="865314"/>
          </a:xfrm>
          <a:custGeom>
            <a:avLst/>
            <a:gdLst>
              <a:gd name="T0" fmla="*/ 69 w 177"/>
              <a:gd name="T1" fmla="*/ 37 h 176"/>
              <a:gd name="T2" fmla="*/ 89 w 177"/>
              <a:gd name="T3" fmla="*/ 17 h 176"/>
              <a:gd name="T4" fmla="*/ 108 w 177"/>
              <a:gd name="T5" fmla="*/ 37 h 176"/>
              <a:gd name="T6" fmla="*/ 89 w 177"/>
              <a:gd name="T7" fmla="*/ 56 h 176"/>
              <a:gd name="T8" fmla="*/ 69 w 177"/>
              <a:gd name="T9" fmla="*/ 37 h 176"/>
              <a:gd name="T10" fmla="*/ 115 w 177"/>
              <a:gd name="T11" fmla="*/ 65 h 176"/>
              <a:gd name="T12" fmla="*/ 63 w 177"/>
              <a:gd name="T13" fmla="*/ 65 h 176"/>
              <a:gd name="T14" fmla="*/ 56 w 177"/>
              <a:gd name="T15" fmla="*/ 71 h 176"/>
              <a:gd name="T16" fmla="*/ 56 w 177"/>
              <a:gd name="T17" fmla="*/ 116 h 176"/>
              <a:gd name="T18" fmla="*/ 63 w 177"/>
              <a:gd name="T19" fmla="*/ 122 h 176"/>
              <a:gd name="T20" fmla="*/ 69 w 177"/>
              <a:gd name="T21" fmla="*/ 122 h 176"/>
              <a:gd name="T22" fmla="*/ 69 w 177"/>
              <a:gd name="T23" fmla="*/ 169 h 176"/>
              <a:gd name="T24" fmla="*/ 76 w 177"/>
              <a:gd name="T25" fmla="*/ 176 h 176"/>
              <a:gd name="T26" fmla="*/ 102 w 177"/>
              <a:gd name="T27" fmla="*/ 176 h 176"/>
              <a:gd name="T28" fmla="*/ 108 w 177"/>
              <a:gd name="T29" fmla="*/ 169 h 176"/>
              <a:gd name="T30" fmla="*/ 108 w 177"/>
              <a:gd name="T31" fmla="*/ 122 h 176"/>
              <a:gd name="T32" fmla="*/ 115 w 177"/>
              <a:gd name="T33" fmla="*/ 122 h 176"/>
              <a:gd name="T34" fmla="*/ 121 w 177"/>
              <a:gd name="T35" fmla="*/ 116 h 176"/>
              <a:gd name="T36" fmla="*/ 121 w 177"/>
              <a:gd name="T37" fmla="*/ 71 h 176"/>
              <a:gd name="T38" fmla="*/ 115 w 177"/>
              <a:gd name="T39" fmla="*/ 65 h 176"/>
              <a:gd name="T40" fmla="*/ 146 w 177"/>
              <a:gd name="T41" fmla="*/ 37 h 176"/>
              <a:gd name="T42" fmla="*/ 165 w 177"/>
              <a:gd name="T43" fmla="*/ 19 h 176"/>
              <a:gd name="T44" fmla="*/ 146 w 177"/>
              <a:gd name="T45" fmla="*/ 0 h 176"/>
              <a:gd name="T46" fmla="*/ 128 w 177"/>
              <a:gd name="T47" fmla="*/ 19 h 176"/>
              <a:gd name="T48" fmla="*/ 146 w 177"/>
              <a:gd name="T49" fmla="*/ 37 h 176"/>
              <a:gd name="T50" fmla="*/ 171 w 177"/>
              <a:gd name="T51" fmla="*/ 45 h 176"/>
              <a:gd name="T52" fmla="*/ 123 w 177"/>
              <a:gd name="T53" fmla="*/ 45 h 176"/>
              <a:gd name="T54" fmla="*/ 116 w 177"/>
              <a:gd name="T55" fmla="*/ 51 h 176"/>
              <a:gd name="T56" fmla="*/ 116 w 177"/>
              <a:gd name="T57" fmla="*/ 52 h 176"/>
              <a:gd name="T58" fmla="*/ 135 w 177"/>
              <a:gd name="T59" fmla="*/ 71 h 176"/>
              <a:gd name="T60" fmla="*/ 135 w 177"/>
              <a:gd name="T61" fmla="*/ 116 h 176"/>
              <a:gd name="T62" fmla="*/ 128 w 177"/>
              <a:gd name="T63" fmla="*/ 130 h 176"/>
              <a:gd name="T64" fmla="*/ 128 w 177"/>
              <a:gd name="T65" fmla="*/ 142 h 176"/>
              <a:gd name="T66" fmla="*/ 135 w 177"/>
              <a:gd name="T67" fmla="*/ 148 h 176"/>
              <a:gd name="T68" fmla="*/ 159 w 177"/>
              <a:gd name="T69" fmla="*/ 148 h 176"/>
              <a:gd name="T70" fmla="*/ 165 w 177"/>
              <a:gd name="T71" fmla="*/ 142 h 176"/>
              <a:gd name="T72" fmla="*/ 165 w 177"/>
              <a:gd name="T73" fmla="*/ 98 h 176"/>
              <a:gd name="T74" fmla="*/ 171 w 177"/>
              <a:gd name="T75" fmla="*/ 98 h 176"/>
              <a:gd name="T76" fmla="*/ 177 w 177"/>
              <a:gd name="T77" fmla="*/ 92 h 176"/>
              <a:gd name="T78" fmla="*/ 177 w 177"/>
              <a:gd name="T79" fmla="*/ 51 h 176"/>
              <a:gd name="T80" fmla="*/ 171 w 177"/>
              <a:gd name="T81" fmla="*/ 45 h 176"/>
              <a:gd name="T82" fmla="*/ 49 w 177"/>
              <a:gd name="T83" fmla="*/ 19 h 176"/>
              <a:gd name="T84" fmla="*/ 31 w 177"/>
              <a:gd name="T85" fmla="*/ 0 h 176"/>
              <a:gd name="T86" fmla="*/ 12 w 177"/>
              <a:gd name="T87" fmla="*/ 19 h 176"/>
              <a:gd name="T88" fmla="*/ 31 w 177"/>
              <a:gd name="T89" fmla="*/ 37 h 176"/>
              <a:gd name="T90" fmla="*/ 49 w 177"/>
              <a:gd name="T91" fmla="*/ 19 h 176"/>
              <a:gd name="T92" fmla="*/ 0 w 177"/>
              <a:gd name="T93" fmla="*/ 51 h 176"/>
              <a:gd name="T94" fmla="*/ 0 w 177"/>
              <a:gd name="T95" fmla="*/ 92 h 176"/>
              <a:gd name="T96" fmla="*/ 7 w 177"/>
              <a:gd name="T97" fmla="*/ 98 h 176"/>
              <a:gd name="T98" fmla="*/ 12 w 177"/>
              <a:gd name="T99" fmla="*/ 98 h 176"/>
              <a:gd name="T100" fmla="*/ 12 w 177"/>
              <a:gd name="T101" fmla="*/ 142 h 176"/>
              <a:gd name="T102" fmla="*/ 18 w 177"/>
              <a:gd name="T103" fmla="*/ 148 h 176"/>
              <a:gd name="T104" fmla="*/ 43 w 177"/>
              <a:gd name="T105" fmla="*/ 148 h 176"/>
              <a:gd name="T106" fmla="*/ 49 w 177"/>
              <a:gd name="T107" fmla="*/ 142 h 176"/>
              <a:gd name="T108" fmla="*/ 49 w 177"/>
              <a:gd name="T109" fmla="*/ 130 h 176"/>
              <a:gd name="T110" fmla="*/ 42 w 177"/>
              <a:gd name="T111" fmla="*/ 116 h 176"/>
              <a:gd name="T112" fmla="*/ 42 w 177"/>
              <a:gd name="T113" fmla="*/ 71 h 176"/>
              <a:gd name="T114" fmla="*/ 61 w 177"/>
              <a:gd name="T115" fmla="*/ 52 h 176"/>
              <a:gd name="T116" fmla="*/ 61 w 177"/>
              <a:gd name="T117" fmla="*/ 51 h 176"/>
              <a:gd name="T118" fmla="*/ 55 w 177"/>
              <a:gd name="T119" fmla="*/ 45 h 176"/>
              <a:gd name="T120" fmla="*/ 7 w 177"/>
              <a:gd name="T121" fmla="*/ 45 h 176"/>
              <a:gd name="T122" fmla="*/ 0 w 177"/>
              <a:gd name="T123" fmla="*/ 51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7" h="176">
                <a:moveTo>
                  <a:pt x="69" y="37"/>
                </a:moveTo>
                <a:cubicBezTo>
                  <a:pt x="69" y="26"/>
                  <a:pt x="78" y="17"/>
                  <a:pt x="89" y="17"/>
                </a:cubicBezTo>
                <a:cubicBezTo>
                  <a:pt x="99" y="17"/>
                  <a:pt x="108" y="26"/>
                  <a:pt x="108" y="37"/>
                </a:cubicBezTo>
                <a:cubicBezTo>
                  <a:pt x="108" y="48"/>
                  <a:pt x="99" y="56"/>
                  <a:pt x="89" y="56"/>
                </a:cubicBezTo>
                <a:cubicBezTo>
                  <a:pt x="78" y="56"/>
                  <a:pt x="69" y="48"/>
                  <a:pt x="69" y="37"/>
                </a:cubicBezTo>
                <a:close/>
                <a:moveTo>
                  <a:pt x="115" y="65"/>
                </a:moveTo>
                <a:cubicBezTo>
                  <a:pt x="63" y="65"/>
                  <a:pt x="63" y="65"/>
                  <a:pt x="63" y="65"/>
                </a:cubicBezTo>
                <a:cubicBezTo>
                  <a:pt x="59" y="65"/>
                  <a:pt x="56" y="68"/>
                  <a:pt x="56" y="71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9"/>
                  <a:pt x="59" y="122"/>
                  <a:pt x="63" y="122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69" y="169"/>
                  <a:pt x="69" y="169"/>
                  <a:pt x="69" y="169"/>
                </a:cubicBezTo>
                <a:cubicBezTo>
                  <a:pt x="69" y="173"/>
                  <a:pt x="72" y="176"/>
                  <a:pt x="76" y="176"/>
                </a:cubicBezTo>
                <a:cubicBezTo>
                  <a:pt x="102" y="176"/>
                  <a:pt x="102" y="176"/>
                  <a:pt x="102" y="176"/>
                </a:cubicBezTo>
                <a:cubicBezTo>
                  <a:pt x="105" y="176"/>
                  <a:pt x="108" y="173"/>
                  <a:pt x="108" y="169"/>
                </a:cubicBezTo>
                <a:cubicBezTo>
                  <a:pt x="108" y="122"/>
                  <a:pt x="108" y="122"/>
                  <a:pt x="108" y="122"/>
                </a:cubicBezTo>
                <a:cubicBezTo>
                  <a:pt x="115" y="122"/>
                  <a:pt x="115" y="122"/>
                  <a:pt x="115" y="122"/>
                </a:cubicBezTo>
                <a:cubicBezTo>
                  <a:pt x="118" y="122"/>
                  <a:pt x="121" y="119"/>
                  <a:pt x="121" y="116"/>
                </a:cubicBezTo>
                <a:cubicBezTo>
                  <a:pt x="121" y="71"/>
                  <a:pt x="121" y="71"/>
                  <a:pt x="121" y="71"/>
                </a:cubicBezTo>
                <a:cubicBezTo>
                  <a:pt x="121" y="68"/>
                  <a:pt x="118" y="65"/>
                  <a:pt x="115" y="65"/>
                </a:cubicBezTo>
                <a:close/>
                <a:moveTo>
                  <a:pt x="146" y="37"/>
                </a:moveTo>
                <a:cubicBezTo>
                  <a:pt x="156" y="37"/>
                  <a:pt x="165" y="29"/>
                  <a:pt x="165" y="19"/>
                </a:cubicBezTo>
                <a:cubicBezTo>
                  <a:pt x="165" y="9"/>
                  <a:pt x="156" y="0"/>
                  <a:pt x="146" y="0"/>
                </a:cubicBezTo>
                <a:cubicBezTo>
                  <a:pt x="136" y="0"/>
                  <a:pt x="128" y="9"/>
                  <a:pt x="128" y="19"/>
                </a:cubicBezTo>
                <a:cubicBezTo>
                  <a:pt x="128" y="29"/>
                  <a:pt x="136" y="37"/>
                  <a:pt x="146" y="37"/>
                </a:cubicBezTo>
                <a:close/>
                <a:moveTo>
                  <a:pt x="171" y="45"/>
                </a:moveTo>
                <a:cubicBezTo>
                  <a:pt x="123" y="45"/>
                  <a:pt x="123" y="45"/>
                  <a:pt x="123" y="45"/>
                </a:cubicBezTo>
                <a:cubicBezTo>
                  <a:pt x="119" y="45"/>
                  <a:pt x="116" y="47"/>
                  <a:pt x="116" y="51"/>
                </a:cubicBezTo>
                <a:cubicBezTo>
                  <a:pt x="116" y="52"/>
                  <a:pt x="116" y="52"/>
                  <a:pt x="116" y="52"/>
                </a:cubicBezTo>
                <a:cubicBezTo>
                  <a:pt x="127" y="53"/>
                  <a:pt x="135" y="61"/>
                  <a:pt x="135" y="71"/>
                </a:cubicBezTo>
                <a:cubicBezTo>
                  <a:pt x="135" y="116"/>
                  <a:pt x="135" y="116"/>
                  <a:pt x="135" y="116"/>
                </a:cubicBezTo>
                <a:cubicBezTo>
                  <a:pt x="135" y="122"/>
                  <a:pt x="132" y="127"/>
                  <a:pt x="128" y="130"/>
                </a:cubicBezTo>
                <a:cubicBezTo>
                  <a:pt x="128" y="142"/>
                  <a:pt x="128" y="142"/>
                  <a:pt x="128" y="142"/>
                </a:cubicBezTo>
                <a:cubicBezTo>
                  <a:pt x="128" y="145"/>
                  <a:pt x="131" y="148"/>
                  <a:pt x="135" y="148"/>
                </a:cubicBezTo>
                <a:cubicBezTo>
                  <a:pt x="159" y="148"/>
                  <a:pt x="159" y="148"/>
                  <a:pt x="159" y="148"/>
                </a:cubicBezTo>
                <a:cubicBezTo>
                  <a:pt x="162" y="148"/>
                  <a:pt x="165" y="145"/>
                  <a:pt x="165" y="142"/>
                </a:cubicBezTo>
                <a:cubicBezTo>
                  <a:pt x="165" y="98"/>
                  <a:pt x="165" y="98"/>
                  <a:pt x="165" y="98"/>
                </a:cubicBezTo>
                <a:cubicBezTo>
                  <a:pt x="171" y="98"/>
                  <a:pt x="171" y="98"/>
                  <a:pt x="171" y="98"/>
                </a:cubicBezTo>
                <a:cubicBezTo>
                  <a:pt x="174" y="98"/>
                  <a:pt x="177" y="96"/>
                  <a:pt x="177" y="92"/>
                </a:cubicBezTo>
                <a:cubicBezTo>
                  <a:pt x="177" y="51"/>
                  <a:pt x="177" y="51"/>
                  <a:pt x="177" y="51"/>
                </a:cubicBezTo>
                <a:cubicBezTo>
                  <a:pt x="177" y="47"/>
                  <a:pt x="174" y="45"/>
                  <a:pt x="171" y="45"/>
                </a:cubicBezTo>
                <a:close/>
                <a:moveTo>
                  <a:pt x="49" y="19"/>
                </a:moveTo>
                <a:cubicBezTo>
                  <a:pt x="49" y="9"/>
                  <a:pt x="41" y="0"/>
                  <a:pt x="31" y="0"/>
                </a:cubicBezTo>
                <a:cubicBezTo>
                  <a:pt x="21" y="0"/>
                  <a:pt x="12" y="9"/>
                  <a:pt x="12" y="19"/>
                </a:cubicBezTo>
                <a:cubicBezTo>
                  <a:pt x="12" y="29"/>
                  <a:pt x="21" y="37"/>
                  <a:pt x="31" y="37"/>
                </a:cubicBezTo>
                <a:cubicBezTo>
                  <a:pt x="41" y="37"/>
                  <a:pt x="49" y="29"/>
                  <a:pt x="49" y="19"/>
                </a:cubicBezTo>
                <a:close/>
                <a:moveTo>
                  <a:pt x="0" y="51"/>
                </a:moveTo>
                <a:cubicBezTo>
                  <a:pt x="0" y="92"/>
                  <a:pt x="0" y="92"/>
                  <a:pt x="0" y="92"/>
                </a:cubicBezTo>
                <a:cubicBezTo>
                  <a:pt x="0" y="96"/>
                  <a:pt x="3" y="98"/>
                  <a:pt x="7" y="98"/>
                </a:cubicBezTo>
                <a:cubicBezTo>
                  <a:pt x="12" y="98"/>
                  <a:pt x="12" y="98"/>
                  <a:pt x="12" y="98"/>
                </a:cubicBezTo>
                <a:cubicBezTo>
                  <a:pt x="12" y="142"/>
                  <a:pt x="12" y="142"/>
                  <a:pt x="12" y="142"/>
                </a:cubicBezTo>
                <a:cubicBezTo>
                  <a:pt x="12" y="145"/>
                  <a:pt x="15" y="148"/>
                  <a:pt x="18" y="148"/>
                </a:cubicBezTo>
                <a:cubicBezTo>
                  <a:pt x="43" y="148"/>
                  <a:pt x="43" y="148"/>
                  <a:pt x="43" y="148"/>
                </a:cubicBezTo>
                <a:cubicBezTo>
                  <a:pt x="46" y="148"/>
                  <a:pt x="49" y="145"/>
                  <a:pt x="49" y="142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45" y="127"/>
                  <a:pt x="42" y="122"/>
                  <a:pt x="42" y="116"/>
                </a:cubicBezTo>
                <a:cubicBezTo>
                  <a:pt x="42" y="71"/>
                  <a:pt x="42" y="71"/>
                  <a:pt x="42" y="71"/>
                </a:cubicBezTo>
                <a:cubicBezTo>
                  <a:pt x="42" y="61"/>
                  <a:pt x="51" y="53"/>
                  <a:pt x="61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1" y="47"/>
                  <a:pt x="58" y="45"/>
                  <a:pt x="55" y="45"/>
                </a:cubicBezTo>
                <a:cubicBezTo>
                  <a:pt x="7" y="45"/>
                  <a:pt x="7" y="45"/>
                  <a:pt x="7" y="45"/>
                </a:cubicBezTo>
                <a:cubicBezTo>
                  <a:pt x="3" y="45"/>
                  <a:pt x="0" y="47"/>
                  <a:pt x="0" y="5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sp>
        <p:nvSpPr>
          <p:cNvPr id="29" name="Icon_01">
            <a:extLst>
              <a:ext uri="{FF2B5EF4-FFF2-40B4-BE49-F238E27FC236}">
                <a16:creationId xmlns:a16="http://schemas.microsoft.com/office/drawing/2014/main" id="{CC752382-7490-40FB-A674-EF2D7FDF3AE0}"/>
              </a:ext>
            </a:extLst>
          </p:cNvPr>
          <p:cNvSpPr>
            <a:spLocks noEditPoints="1"/>
          </p:cNvSpPr>
          <p:nvPr/>
        </p:nvSpPr>
        <p:spPr bwMode="auto">
          <a:xfrm>
            <a:off x="6805734" y="6377108"/>
            <a:ext cx="1003779" cy="866244"/>
          </a:xfrm>
          <a:custGeom>
            <a:avLst/>
            <a:gdLst>
              <a:gd name="T0" fmla="*/ 142 w 204"/>
              <a:gd name="T1" fmla="*/ 92 h 176"/>
              <a:gd name="T2" fmla="*/ 142 w 204"/>
              <a:gd name="T3" fmla="*/ 99 h 176"/>
              <a:gd name="T4" fmla="*/ 128 w 204"/>
              <a:gd name="T5" fmla="*/ 99 h 176"/>
              <a:gd name="T6" fmla="*/ 128 w 204"/>
              <a:gd name="T7" fmla="*/ 92 h 176"/>
              <a:gd name="T8" fmla="*/ 101 w 204"/>
              <a:gd name="T9" fmla="*/ 73 h 176"/>
              <a:gd name="T10" fmla="*/ 113 w 204"/>
              <a:gd name="T11" fmla="*/ 66 h 176"/>
              <a:gd name="T12" fmla="*/ 136 w 204"/>
              <a:gd name="T13" fmla="*/ 79 h 176"/>
              <a:gd name="T14" fmla="*/ 154 w 204"/>
              <a:gd name="T15" fmla="*/ 67 h 176"/>
              <a:gd name="T16" fmla="*/ 136 w 204"/>
              <a:gd name="T17" fmla="*/ 55 h 176"/>
              <a:gd name="T18" fmla="*/ 104 w 204"/>
              <a:gd name="T19" fmla="*/ 31 h 176"/>
              <a:gd name="T20" fmla="*/ 128 w 204"/>
              <a:gd name="T21" fmla="*/ 9 h 176"/>
              <a:gd name="T22" fmla="*/ 128 w 204"/>
              <a:gd name="T23" fmla="*/ 0 h 176"/>
              <a:gd name="T24" fmla="*/ 142 w 204"/>
              <a:gd name="T25" fmla="*/ 0 h 176"/>
              <a:gd name="T26" fmla="*/ 142 w 204"/>
              <a:gd name="T27" fmla="*/ 8 h 176"/>
              <a:gd name="T28" fmla="*/ 167 w 204"/>
              <a:gd name="T29" fmla="*/ 24 h 176"/>
              <a:gd name="T30" fmla="*/ 155 w 204"/>
              <a:gd name="T31" fmla="*/ 30 h 176"/>
              <a:gd name="T32" fmla="*/ 136 w 204"/>
              <a:gd name="T33" fmla="*/ 21 h 176"/>
              <a:gd name="T34" fmla="*/ 119 w 204"/>
              <a:gd name="T35" fmla="*/ 32 h 176"/>
              <a:gd name="T36" fmla="*/ 137 w 204"/>
              <a:gd name="T37" fmla="*/ 42 h 176"/>
              <a:gd name="T38" fmla="*/ 169 w 204"/>
              <a:gd name="T39" fmla="*/ 67 h 176"/>
              <a:gd name="T40" fmla="*/ 142 w 204"/>
              <a:gd name="T41" fmla="*/ 92 h 176"/>
              <a:gd name="T42" fmla="*/ 195 w 204"/>
              <a:gd name="T43" fmla="*/ 132 h 176"/>
              <a:gd name="T44" fmla="*/ 145 w 204"/>
              <a:gd name="T45" fmla="*/ 147 h 176"/>
              <a:gd name="T46" fmla="*/ 104 w 204"/>
              <a:gd name="T47" fmla="*/ 130 h 176"/>
              <a:gd name="T48" fmla="*/ 148 w 204"/>
              <a:gd name="T49" fmla="*/ 128 h 176"/>
              <a:gd name="T50" fmla="*/ 121 w 204"/>
              <a:gd name="T51" fmla="*/ 112 h 176"/>
              <a:gd name="T52" fmla="*/ 87 w 204"/>
              <a:gd name="T53" fmla="*/ 105 h 176"/>
              <a:gd name="T54" fmla="*/ 41 w 204"/>
              <a:gd name="T55" fmla="*/ 117 h 176"/>
              <a:gd name="T56" fmla="*/ 41 w 204"/>
              <a:gd name="T57" fmla="*/ 164 h 176"/>
              <a:gd name="T58" fmla="*/ 71 w 204"/>
              <a:gd name="T59" fmla="*/ 170 h 176"/>
              <a:gd name="T60" fmla="*/ 150 w 204"/>
              <a:gd name="T61" fmla="*/ 174 h 176"/>
              <a:gd name="T62" fmla="*/ 202 w 204"/>
              <a:gd name="T63" fmla="*/ 138 h 176"/>
              <a:gd name="T64" fmla="*/ 195 w 204"/>
              <a:gd name="T65" fmla="*/ 132 h 176"/>
              <a:gd name="T66" fmla="*/ 0 w 204"/>
              <a:gd name="T67" fmla="*/ 176 h 176"/>
              <a:gd name="T68" fmla="*/ 33 w 204"/>
              <a:gd name="T69" fmla="*/ 176 h 176"/>
              <a:gd name="T70" fmla="*/ 33 w 204"/>
              <a:gd name="T71" fmla="*/ 117 h 176"/>
              <a:gd name="T72" fmla="*/ 0 w 204"/>
              <a:gd name="T73" fmla="*/ 117 h 176"/>
              <a:gd name="T74" fmla="*/ 0 w 204"/>
              <a:gd name="T75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4" h="176">
                <a:moveTo>
                  <a:pt x="142" y="92"/>
                </a:moveTo>
                <a:cubicBezTo>
                  <a:pt x="142" y="99"/>
                  <a:pt x="142" y="99"/>
                  <a:pt x="142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2"/>
                  <a:pt x="128" y="92"/>
                  <a:pt x="128" y="92"/>
                </a:cubicBezTo>
                <a:cubicBezTo>
                  <a:pt x="115" y="91"/>
                  <a:pt x="106" y="85"/>
                  <a:pt x="101" y="73"/>
                </a:cubicBezTo>
                <a:cubicBezTo>
                  <a:pt x="113" y="66"/>
                  <a:pt x="113" y="66"/>
                  <a:pt x="113" y="66"/>
                </a:cubicBezTo>
                <a:cubicBezTo>
                  <a:pt x="117" y="75"/>
                  <a:pt x="126" y="79"/>
                  <a:pt x="136" y="79"/>
                </a:cubicBezTo>
                <a:cubicBezTo>
                  <a:pt x="145" y="79"/>
                  <a:pt x="154" y="76"/>
                  <a:pt x="154" y="67"/>
                </a:cubicBezTo>
                <a:cubicBezTo>
                  <a:pt x="154" y="60"/>
                  <a:pt x="146" y="56"/>
                  <a:pt x="136" y="55"/>
                </a:cubicBezTo>
                <a:cubicBezTo>
                  <a:pt x="119" y="53"/>
                  <a:pt x="104" y="49"/>
                  <a:pt x="104" y="31"/>
                </a:cubicBezTo>
                <a:cubicBezTo>
                  <a:pt x="104" y="17"/>
                  <a:pt x="116" y="11"/>
                  <a:pt x="128" y="9"/>
                </a:cubicBezTo>
                <a:cubicBezTo>
                  <a:pt x="128" y="0"/>
                  <a:pt x="128" y="0"/>
                  <a:pt x="128" y="0"/>
                </a:cubicBezTo>
                <a:cubicBezTo>
                  <a:pt x="142" y="0"/>
                  <a:pt x="142" y="0"/>
                  <a:pt x="142" y="0"/>
                </a:cubicBezTo>
                <a:cubicBezTo>
                  <a:pt x="142" y="8"/>
                  <a:pt x="142" y="8"/>
                  <a:pt x="142" y="8"/>
                </a:cubicBezTo>
                <a:cubicBezTo>
                  <a:pt x="152" y="10"/>
                  <a:pt x="162" y="14"/>
                  <a:pt x="167" y="24"/>
                </a:cubicBezTo>
                <a:cubicBezTo>
                  <a:pt x="155" y="30"/>
                  <a:pt x="155" y="30"/>
                  <a:pt x="155" y="30"/>
                </a:cubicBezTo>
                <a:cubicBezTo>
                  <a:pt x="152" y="25"/>
                  <a:pt x="144" y="21"/>
                  <a:pt x="136" y="21"/>
                </a:cubicBezTo>
                <a:cubicBezTo>
                  <a:pt x="125" y="21"/>
                  <a:pt x="119" y="26"/>
                  <a:pt x="119" y="32"/>
                </a:cubicBezTo>
                <a:cubicBezTo>
                  <a:pt x="119" y="39"/>
                  <a:pt x="127" y="41"/>
                  <a:pt x="137" y="42"/>
                </a:cubicBezTo>
                <a:cubicBezTo>
                  <a:pt x="154" y="44"/>
                  <a:pt x="169" y="48"/>
                  <a:pt x="169" y="67"/>
                </a:cubicBezTo>
                <a:cubicBezTo>
                  <a:pt x="169" y="83"/>
                  <a:pt x="157" y="90"/>
                  <a:pt x="142" y="92"/>
                </a:cubicBezTo>
                <a:close/>
                <a:moveTo>
                  <a:pt x="195" y="132"/>
                </a:moveTo>
                <a:cubicBezTo>
                  <a:pt x="181" y="127"/>
                  <a:pt x="170" y="137"/>
                  <a:pt x="145" y="147"/>
                </a:cubicBezTo>
                <a:cubicBezTo>
                  <a:pt x="141" y="148"/>
                  <a:pt x="106" y="137"/>
                  <a:pt x="104" y="130"/>
                </a:cubicBezTo>
                <a:cubicBezTo>
                  <a:pt x="103" y="126"/>
                  <a:pt x="139" y="134"/>
                  <a:pt x="148" y="128"/>
                </a:cubicBezTo>
                <a:cubicBezTo>
                  <a:pt x="162" y="117"/>
                  <a:pt x="146" y="112"/>
                  <a:pt x="121" y="112"/>
                </a:cubicBezTo>
                <a:cubicBezTo>
                  <a:pt x="121" y="112"/>
                  <a:pt x="109" y="110"/>
                  <a:pt x="87" y="105"/>
                </a:cubicBezTo>
                <a:cubicBezTo>
                  <a:pt x="75" y="102"/>
                  <a:pt x="41" y="117"/>
                  <a:pt x="41" y="117"/>
                </a:cubicBezTo>
                <a:cubicBezTo>
                  <a:pt x="41" y="164"/>
                  <a:pt x="41" y="164"/>
                  <a:pt x="41" y="164"/>
                </a:cubicBezTo>
                <a:cubicBezTo>
                  <a:pt x="41" y="164"/>
                  <a:pt x="63" y="168"/>
                  <a:pt x="71" y="170"/>
                </a:cubicBezTo>
                <a:cubicBezTo>
                  <a:pt x="83" y="173"/>
                  <a:pt x="142" y="175"/>
                  <a:pt x="150" y="174"/>
                </a:cubicBezTo>
                <a:cubicBezTo>
                  <a:pt x="158" y="173"/>
                  <a:pt x="199" y="140"/>
                  <a:pt x="202" y="138"/>
                </a:cubicBezTo>
                <a:cubicBezTo>
                  <a:pt x="204" y="137"/>
                  <a:pt x="204" y="134"/>
                  <a:pt x="195" y="132"/>
                </a:cubicBezTo>
                <a:close/>
                <a:moveTo>
                  <a:pt x="0" y="176"/>
                </a:moveTo>
                <a:cubicBezTo>
                  <a:pt x="33" y="176"/>
                  <a:pt x="33" y="176"/>
                  <a:pt x="33" y="176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0" y="117"/>
                  <a:pt x="0" y="117"/>
                  <a:pt x="0" y="117"/>
                </a:cubicBezTo>
                <a:lnTo>
                  <a:pt x="0" y="1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91C0C5-7CE0-407E-AA3D-FA92E4382D7A}"/>
              </a:ext>
            </a:extLst>
          </p:cNvPr>
          <p:cNvGrpSpPr/>
          <p:nvPr/>
        </p:nvGrpSpPr>
        <p:grpSpPr>
          <a:xfrm>
            <a:off x="13422176" y="2052756"/>
            <a:ext cx="4506006" cy="1773315"/>
            <a:chOff x="2110177" y="4814819"/>
            <a:chExt cx="3004264" cy="1182313"/>
          </a:xfrm>
        </p:grpSpPr>
        <p:sp>
          <p:nvSpPr>
            <p:cNvPr id="34" name="Text Placeholder 53">
              <a:extLst>
                <a:ext uri="{FF2B5EF4-FFF2-40B4-BE49-F238E27FC236}">
                  <a16:creationId xmlns:a16="http://schemas.microsoft.com/office/drawing/2014/main" id="{42793671-9C91-41FE-95D4-2072204D60D3}"/>
                </a:ext>
              </a:extLst>
            </p:cNvPr>
            <p:cNvSpPr txBox="1">
              <a:spLocks/>
            </p:cNvSpPr>
            <p:nvPr/>
          </p:nvSpPr>
          <p:spPr>
            <a:xfrm>
              <a:off x="2137583" y="5276658"/>
              <a:ext cx="2976858" cy="720474"/>
            </a:xfrm>
            <a:prstGeom prst="rect">
              <a:avLst/>
            </a:prstGeom>
          </p:spPr>
          <p:txBody>
            <a:bodyPr vert="horz" lIns="137148" tIns="68574" rIns="137148" bIns="68574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pt-BR" sz="1650" dirty="0">
                  <a:solidFill>
                    <a:schemeClr val="tx1">
                      <a:lumMod val="50000"/>
                    </a:schemeClr>
                  </a:solidFill>
                  <a:latin typeface="Montserrat Light" panose="00000400000000000000" pitchFamily="50" charset="-52"/>
                </a:rPr>
                <a:t>Desafios e estratégias da Vigilância em Saúde no enfrentamento a Intoxicação por Metanol  </a:t>
              </a:r>
            </a:p>
            <a:p>
              <a:pPr marL="0" indent="0">
                <a:lnSpc>
                  <a:spcPct val="120000"/>
                </a:lnSpc>
                <a:buNone/>
              </a:pPr>
              <a:r>
                <a:rPr lang="pt-BR" sz="1650" dirty="0">
                  <a:solidFill>
                    <a:schemeClr val="tx1">
                      <a:lumMod val="50000"/>
                    </a:schemeClr>
                  </a:solidFill>
                  <a:latin typeface="Montserrat Light" panose="00000400000000000000" pitchFamily="50" charset="-52"/>
                </a:rPr>
                <a:t>Contexto geral das Emergências em Saúde Pública em Pernambuco</a:t>
              </a:r>
              <a:endParaRPr lang="en-US" sz="165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endParaRPr>
            </a:p>
          </p:txBody>
        </p:sp>
        <p:sp>
          <p:nvSpPr>
            <p:cNvPr id="35" name="Text Placeholder 56">
              <a:extLst>
                <a:ext uri="{FF2B5EF4-FFF2-40B4-BE49-F238E27FC236}">
                  <a16:creationId xmlns:a16="http://schemas.microsoft.com/office/drawing/2014/main" id="{A440E6E0-A639-4BF4-A73E-5A79B9431AF3}"/>
                </a:ext>
              </a:extLst>
            </p:cNvPr>
            <p:cNvSpPr txBox="1">
              <a:spLocks/>
            </p:cNvSpPr>
            <p:nvPr/>
          </p:nvSpPr>
          <p:spPr>
            <a:xfrm>
              <a:off x="2110177" y="4814819"/>
              <a:ext cx="1863762" cy="386331"/>
            </a:xfrm>
            <a:prstGeom prst="rect">
              <a:avLst/>
            </a:prstGeom>
          </p:spPr>
          <p:txBody>
            <a:bodyPr vert="horz" lIns="137148" tIns="68574" rIns="137148" bIns="68574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pt-BR" sz="2000" b="1" dirty="0">
                  <a:solidFill>
                    <a:schemeClr val="accent4"/>
                  </a:solidFill>
                </a:rPr>
                <a:t>Secretarias Estaduais de Pernambuco e Bahia</a:t>
              </a:r>
              <a:endParaRPr lang="ru-RU" sz="20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38" name="Text Placeholder 56">
            <a:extLst>
              <a:ext uri="{FF2B5EF4-FFF2-40B4-BE49-F238E27FC236}">
                <a16:creationId xmlns:a16="http://schemas.microsoft.com/office/drawing/2014/main" id="{231E945F-6FCD-4834-850C-E922DDD06F29}"/>
              </a:ext>
            </a:extLst>
          </p:cNvPr>
          <p:cNvSpPr txBox="1">
            <a:spLocks/>
          </p:cNvSpPr>
          <p:nvPr/>
        </p:nvSpPr>
        <p:spPr>
          <a:xfrm>
            <a:off x="9937345" y="6003907"/>
            <a:ext cx="2895717" cy="1080617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solidFill>
                  <a:schemeClr val="accent3"/>
                </a:solidFill>
              </a:rPr>
              <a:t>Gestores municipais, instituições de ensino e profissionais de 17 municípios. </a:t>
            </a:r>
            <a:endParaRPr lang="ru-RU" sz="2000" b="1" dirty="0">
              <a:solidFill>
                <a:schemeClr val="accent3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03FDA9F-5DF9-4733-AE1F-EB87B7C5CE3A}"/>
              </a:ext>
            </a:extLst>
          </p:cNvPr>
          <p:cNvGrpSpPr/>
          <p:nvPr/>
        </p:nvGrpSpPr>
        <p:grpSpPr>
          <a:xfrm>
            <a:off x="5434847" y="2325761"/>
            <a:ext cx="2601055" cy="1555878"/>
            <a:chOff x="2110177" y="4814819"/>
            <a:chExt cx="1734187" cy="1037342"/>
          </a:xfrm>
        </p:grpSpPr>
        <p:sp>
          <p:nvSpPr>
            <p:cNvPr id="40" name="Text Placeholder 53">
              <a:extLst>
                <a:ext uri="{FF2B5EF4-FFF2-40B4-BE49-F238E27FC236}">
                  <a16:creationId xmlns:a16="http://schemas.microsoft.com/office/drawing/2014/main" id="{499829E8-7340-4FB6-B32E-82B046A9CE2D}"/>
                </a:ext>
              </a:extLst>
            </p:cNvPr>
            <p:cNvSpPr txBox="1">
              <a:spLocks/>
            </p:cNvSpPr>
            <p:nvPr/>
          </p:nvSpPr>
          <p:spPr>
            <a:xfrm>
              <a:off x="2140657" y="5131687"/>
              <a:ext cx="1703707" cy="720474"/>
            </a:xfrm>
            <a:prstGeom prst="rect">
              <a:avLst/>
            </a:prstGeom>
          </p:spPr>
          <p:txBody>
            <a:bodyPr vert="horz" lIns="137148" tIns="68574" rIns="137148" bIns="68574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pt-BR" sz="1650" dirty="0">
                  <a:solidFill>
                    <a:schemeClr val="tx1">
                      <a:lumMod val="50000"/>
                    </a:schemeClr>
                  </a:solidFill>
                  <a:latin typeface="Montserrat Light" panose="00000400000000000000" pitchFamily="50" charset="-52"/>
                </a:rPr>
                <a:t>Emergências em Saúde Pública: preparação, vigilância e resposta no SUS</a:t>
              </a:r>
              <a:endParaRPr lang="en-US" sz="1650" dirty="0">
                <a:solidFill>
                  <a:schemeClr val="tx1">
                    <a:lumMod val="50000"/>
                  </a:schemeClr>
                </a:solidFill>
                <a:latin typeface="Montserrat Light" panose="00000400000000000000" pitchFamily="50" charset="-52"/>
              </a:endParaRPr>
            </a:p>
          </p:txBody>
        </p:sp>
        <p:sp>
          <p:nvSpPr>
            <p:cNvPr id="41" name="Text Placeholder 56">
              <a:extLst>
                <a:ext uri="{FF2B5EF4-FFF2-40B4-BE49-F238E27FC236}">
                  <a16:creationId xmlns:a16="http://schemas.microsoft.com/office/drawing/2014/main" id="{C8B178E4-75A4-4A62-9398-2C624AEF73E8}"/>
                </a:ext>
              </a:extLst>
            </p:cNvPr>
            <p:cNvSpPr txBox="1">
              <a:spLocks/>
            </p:cNvSpPr>
            <p:nvPr/>
          </p:nvSpPr>
          <p:spPr>
            <a:xfrm>
              <a:off x="2110177" y="4814819"/>
              <a:ext cx="1701802" cy="374331"/>
            </a:xfrm>
            <a:prstGeom prst="rect">
              <a:avLst/>
            </a:prstGeom>
          </p:spPr>
          <p:txBody>
            <a:bodyPr vert="horz" lIns="137148" tIns="68574" rIns="137148" bIns="68574" rtlCol="0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b="1" dirty="0" err="1">
                  <a:solidFill>
                    <a:schemeClr val="accent2"/>
                  </a:solidFill>
                </a:rPr>
                <a:t>Ministério</a:t>
              </a:r>
              <a:r>
                <a:rPr lang="en-US" sz="2400" b="1" dirty="0">
                  <a:solidFill>
                    <a:schemeClr val="accent2"/>
                  </a:solidFill>
                </a:rPr>
                <a:t> da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Saúde</a:t>
              </a:r>
              <a:endParaRPr lang="ru-RU" sz="24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4" name="Text Placeholder 56">
            <a:extLst>
              <a:ext uri="{FF2B5EF4-FFF2-40B4-BE49-F238E27FC236}">
                <a16:creationId xmlns:a16="http://schemas.microsoft.com/office/drawing/2014/main" id="{E4E8B320-3702-43D7-89A2-7B0DE70089FE}"/>
              </a:ext>
            </a:extLst>
          </p:cNvPr>
          <p:cNvSpPr txBox="1">
            <a:spLocks/>
          </p:cNvSpPr>
          <p:nvPr/>
        </p:nvSpPr>
        <p:spPr>
          <a:xfrm>
            <a:off x="2320478" y="6008556"/>
            <a:ext cx="2847488" cy="788142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solidFill>
                  <a:schemeClr val="accent1"/>
                </a:solidFill>
              </a:rPr>
              <a:t>72° Batalhão de Infantaria de Caatinga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B8A387FB-8D17-1E68-8FC0-9E815B3F039A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10" name="Picture 2" descr="C:\Users\rao656402\Desktop\logo.png">
            <a:extLst>
              <a:ext uri="{FF2B5EF4-FFF2-40B4-BE49-F238E27FC236}">
                <a16:creationId xmlns:a16="http://schemas.microsoft.com/office/drawing/2014/main" id="{C17E9B0A-D574-7A7D-4C22-549B8F035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54E18D99-5FA2-6943-7965-EE64F2B92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14393AE5-9771-0D2F-B93C-FDFA91DF9C27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C84DD54-AB4A-8D01-A109-37536EA9F2FC}"/>
              </a:ext>
            </a:extLst>
          </p:cNvPr>
          <p:cNvSpPr txBox="1"/>
          <p:nvPr/>
        </p:nvSpPr>
        <p:spPr>
          <a:xfrm>
            <a:off x="3638280" y="9033268"/>
            <a:ext cx="112336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Montserrat" panose="00000500000000000000" pitchFamily="2" charset="0"/>
              </a:rPr>
              <a:t> I Fórum do Vale do São Francisco de Emergência em Saúde Pública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5CFED1C2-2545-50D3-E4BB-63DDFC696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564" y="2687614"/>
            <a:ext cx="1338260" cy="1873564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E4857655-8339-C933-19FE-EE230073E923}"/>
              </a:ext>
            </a:extLst>
          </p:cNvPr>
          <p:cNvSpPr/>
          <p:nvPr/>
        </p:nvSpPr>
        <p:spPr>
          <a:xfrm>
            <a:off x="6625984" y="6137207"/>
            <a:ext cx="1398477" cy="13877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6FCCECC-78BB-1F75-6A6F-ECA40A296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758" y="5825279"/>
            <a:ext cx="4134353" cy="214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68F30132-D785-B355-076A-6804A4B21612}"/>
              </a:ext>
            </a:extLst>
          </p:cNvPr>
          <p:cNvSpPr/>
          <p:nvPr/>
        </p:nvSpPr>
        <p:spPr>
          <a:xfrm>
            <a:off x="14288315" y="6023357"/>
            <a:ext cx="1398477" cy="13877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50" name="Picture 6" descr="Palácio do Governo - Casa Militar de Pernambuco">
            <a:extLst>
              <a:ext uri="{FF2B5EF4-FFF2-40B4-BE49-F238E27FC236}">
                <a16:creationId xmlns:a16="http://schemas.microsoft.com/office/drawing/2014/main" id="{95FF0D93-BDBB-1739-2A39-CBB6C556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808" y="5632507"/>
            <a:ext cx="2606485" cy="146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358C6FDA-1FFA-D330-6EF0-6C78BEE20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9437" y="6705397"/>
            <a:ext cx="2878446" cy="14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Icon_02">
            <a:extLst>
              <a:ext uri="{FF2B5EF4-FFF2-40B4-BE49-F238E27FC236}">
                <a16:creationId xmlns:a16="http://schemas.microsoft.com/office/drawing/2014/main" id="{403A9FBE-5750-D0A5-E482-6FC892150CEA}"/>
              </a:ext>
            </a:extLst>
          </p:cNvPr>
          <p:cNvSpPr>
            <a:spLocks noEditPoints="1"/>
          </p:cNvSpPr>
          <p:nvPr/>
        </p:nvSpPr>
        <p:spPr bwMode="auto">
          <a:xfrm>
            <a:off x="10528101" y="2887209"/>
            <a:ext cx="1387325" cy="1372530"/>
          </a:xfrm>
          <a:custGeom>
            <a:avLst/>
            <a:gdLst>
              <a:gd name="T0" fmla="*/ 69 w 177"/>
              <a:gd name="T1" fmla="*/ 37 h 176"/>
              <a:gd name="T2" fmla="*/ 89 w 177"/>
              <a:gd name="T3" fmla="*/ 17 h 176"/>
              <a:gd name="T4" fmla="*/ 108 w 177"/>
              <a:gd name="T5" fmla="*/ 37 h 176"/>
              <a:gd name="T6" fmla="*/ 89 w 177"/>
              <a:gd name="T7" fmla="*/ 56 h 176"/>
              <a:gd name="T8" fmla="*/ 69 w 177"/>
              <a:gd name="T9" fmla="*/ 37 h 176"/>
              <a:gd name="T10" fmla="*/ 115 w 177"/>
              <a:gd name="T11" fmla="*/ 65 h 176"/>
              <a:gd name="T12" fmla="*/ 63 w 177"/>
              <a:gd name="T13" fmla="*/ 65 h 176"/>
              <a:gd name="T14" fmla="*/ 56 w 177"/>
              <a:gd name="T15" fmla="*/ 71 h 176"/>
              <a:gd name="T16" fmla="*/ 56 w 177"/>
              <a:gd name="T17" fmla="*/ 116 h 176"/>
              <a:gd name="T18" fmla="*/ 63 w 177"/>
              <a:gd name="T19" fmla="*/ 122 h 176"/>
              <a:gd name="T20" fmla="*/ 69 w 177"/>
              <a:gd name="T21" fmla="*/ 122 h 176"/>
              <a:gd name="T22" fmla="*/ 69 w 177"/>
              <a:gd name="T23" fmla="*/ 169 h 176"/>
              <a:gd name="T24" fmla="*/ 76 w 177"/>
              <a:gd name="T25" fmla="*/ 176 h 176"/>
              <a:gd name="T26" fmla="*/ 102 w 177"/>
              <a:gd name="T27" fmla="*/ 176 h 176"/>
              <a:gd name="T28" fmla="*/ 108 w 177"/>
              <a:gd name="T29" fmla="*/ 169 h 176"/>
              <a:gd name="T30" fmla="*/ 108 w 177"/>
              <a:gd name="T31" fmla="*/ 122 h 176"/>
              <a:gd name="T32" fmla="*/ 115 w 177"/>
              <a:gd name="T33" fmla="*/ 122 h 176"/>
              <a:gd name="T34" fmla="*/ 121 w 177"/>
              <a:gd name="T35" fmla="*/ 116 h 176"/>
              <a:gd name="T36" fmla="*/ 121 w 177"/>
              <a:gd name="T37" fmla="*/ 71 h 176"/>
              <a:gd name="T38" fmla="*/ 115 w 177"/>
              <a:gd name="T39" fmla="*/ 65 h 176"/>
              <a:gd name="T40" fmla="*/ 146 w 177"/>
              <a:gd name="T41" fmla="*/ 37 h 176"/>
              <a:gd name="T42" fmla="*/ 165 w 177"/>
              <a:gd name="T43" fmla="*/ 19 h 176"/>
              <a:gd name="T44" fmla="*/ 146 w 177"/>
              <a:gd name="T45" fmla="*/ 0 h 176"/>
              <a:gd name="T46" fmla="*/ 128 w 177"/>
              <a:gd name="T47" fmla="*/ 19 h 176"/>
              <a:gd name="T48" fmla="*/ 146 w 177"/>
              <a:gd name="T49" fmla="*/ 37 h 176"/>
              <a:gd name="T50" fmla="*/ 171 w 177"/>
              <a:gd name="T51" fmla="*/ 45 h 176"/>
              <a:gd name="T52" fmla="*/ 123 w 177"/>
              <a:gd name="T53" fmla="*/ 45 h 176"/>
              <a:gd name="T54" fmla="*/ 116 w 177"/>
              <a:gd name="T55" fmla="*/ 51 h 176"/>
              <a:gd name="T56" fmla="*/ 116 w 177"/>
              <a:gd name="T57" fmla="*/ 52 h 176"/>
              <a:gd name="T58" fmla="*/ 135 w 177"/>
              <a:gd name="T59" fmla="*/ 71 h 176"/>
              <a:gd name="T60" fmla="*/ 135 w 177"/>
              <a:gd name="T61" fmla="*/ 116 h 176"/>
              <a:gd name="T62" fmla="*/ 128 w 177"/>
              <a:gd name="T63" fmla="*/ 130 h 176"/>
              <a:gd name="T64" fmla="*/ 128 w 177"/>
              <a:gd name="T65" fmla="*/ 142 h 176"/>
              <a:gd name="T66" fmla="*/ 135 w 177"/>
              <a:gd name="T67" fmla="*/ 148 h 176"/>
              <a:gd name="T68" fmla="*/ 159 w 177"/>
              <a:gd name="T69" fmla="*/ 148 h 176"/>
              <a:gd name="T70" fmla="*/ 165 w 177"/>
              <a:gd name="T71" fmla="*/ 142 h 176"/>
              <a:gd name="T72" fmla="*/ 165 w 177"/>
              <a:gd name="T73" fmla="*/ 98 h 176"/>
              <a:gd name="T74" fmla="*/ 171 w 177"/>
              <a:gd name="T75" fmla="*/ 98 h 176"/>
              <a:gd name="T76" fmla="*/ 177 w 177"/>
              <a:gd name="T77" fmla="*/ 92 h 176"/>
              <a:gd name="T78" fmla="*/ 177 w 177"/>
              <a:gd name="T79" fmla="*/ 51 h 176"/>
              <a:gd name="T80" fmla="*/ 171 w 177"/>
              <a:gd name="T81" fmla="*/ 45 h 176"/>
              <a:gd name="T82" fmla="*/ 49 w 177"/>
              <a:gd name="T83" fmla="*/ 19 h 176"/>
              <a:gd name="T84" fmla="*/ 31 w 177"/>
              <a:gd name="T85" fmla="*/ 0 h 176"/>
              <a:gd name="T86" fmla="*/ 12 w 177"/>
              <a:gd name="T87" fmla="*/ 19 h 176"/>
              <a:gd name="T88" fmla="*/ 31 w 177"/>
              <a:gd name="T89" fmla="*/ 37 h 176"/>
              <a:gd name="T90" fmla="*/ 49 w 177"/>
              <a:gd name="T91" fmla="*/ 19 h 176"/>
              <a:gd name="T92" fmla="*/ 0 w 177"/>
              <a:gd name="T93" fmla="*/ 51 h 176"/>
              <a:gd name="T94" fmla="*/ 0 w 177"/>
              <a:gd name="T95" fmla="*/ 92 h 176"/>
              <a:gd name="T96" fmla="*/ 7 w 177"/>
              <a:gd name="T97" fmla="*/ 98 h 176"/>
              <a:gd name="T98" fmla="*/ 12 w 177"/>
              <a:gd name="T99" fmla="*/ 98 h 176"/>
              <a:gd name="T100" fmla="*/ 12 w 177"/>
              <a:gd name="T101" fmla="*/ 142 h 176"/>
              <a:gd name="T102" fmla="*/ 18 w 177"/>
              <a:gd name="T103" fmla="*/ 148 h 176"/>
              <a:gd name="T104" fmla="*/ 43 w 177"/>
              <a:gd name="T105" fmla="*/ 148 h 176"/>
              <a:gd name="T106" fmla="*/ 49 w 177"/>
              <a:gd name="T107" fmla="*/ 142 h 176"/>
              <a:gd name="T108" fmla="*/ 49 w 177"/>
              <a:gd name="T109" fmla="*/ 130 h 176"/>
              <a:gd name="T110" fmla="*/ 42 w 177"/>
              <a:gd name="T111" fmla="*/ 116 h 176"/>
              <a:gd name="T112" fmla="*/ 42 w 177"/>
              <a:gd name="T113" fmla="*/ 71 h 176"/>
              <a:gd name="T114" fmla="*/ 61 w 177"/>
              <a:gd name="T115" fmla="*/ 52 h 176"/>
              <a:gd name="T116" fmla="*/ 61 w 177"/>
              <a:gd name="T117" fmla="*/ 51 h 176"/>
              <a:gd name="T118" fmla="*/ 55 w 177"/>
              <a:gd name="T119" fmla="*/ 45 h 176"/>
              <a:gd name="T120" fmla="*/ 7 w 177"/>
              <a:gd name="T121" fmla="*/ 45 h 176"/>
              <a:gd name="T122" fmla="*/ 0 w 177"/>
              <a:gd name="T123" fmla="*/ 51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7" h="176">
                <a:moveTo>
                  <a:pt x="69" y="37"/>
                </a:moveTo>
                <a:cubicBezTo>
                  <a:pt x="69" y="26"/>
                  <a:pt x="78" y="17"/>
                  <a:pt x="89" y="17"/>
                </a:cubicBezTo>
                <a:cubicBezTo>
                  <a:pt x="99" y="17"/>
                  <a:pt x="108" y="26"/>
                  <a:pt x="108" y="37"/>
                </a:cubicBezTo>
                <a:cubicBezTo>
                  <a:pt x="108" y="48"/>
                  <a:pt x="99" y="56"/>
                  <a:pt x="89" y="56"/>
                </a:cubicBezTo>
                <a:cubicBezTo>
                  <a:pt x="78" y="56"/>
                  <a:pt x="69" y="48"/>
                  <a:pt x="69" y="37"/>
                </a:cubicBezTo>
                <a:close/>
                <a:moveTo>
                  <a:pt x="115" y="65"/>
                </a:moveTo>
                <a:cubicBezTo>
                  <a:pt x="63" y="65"/>
                  <a:pt x="63" y="65"/>
                  <a:pt x="63" y="65"/>
                </a:cubicBezTo>
                <a:cubicBezTo>
                  <a:pt x="59" y="65"/>
                  <a:pt x="56" y="68"/>
                  <a:pt x="56" y="71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9"/>
                  <a:pt x="59" y="122"/>
                  <a:pt x="63" y="122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69" y="169"/>
                  <a:pt x="69" y="169"/>
                  <a:pt x="69" y="169"/>
                </a:cubicBezTo>
                <a:cubicBezTo>
                  <a:pt x="69" y="173"/>
                  <a:pt x="72" y="176"/>
                  <a:pt x="76" y="176"/>
                </a:cubicBezTo>
                <a:cubicBezTo>
                  <a:pt x="102" y="176"/>
                  <a:pt x="102" y="176"/>
                  <a:pt x="102" y="176"/>
                </a:cubicBezTo>
                <a:cubicBezTo>
                  <a:pt x="105" y="176"/>
                  <a:pt x="108" y="173"/>
                  <a:pt x="108" y="169"/>
                </a:cubicBezTo>
                <a:cubicBezTo>
                  <a:pt x="108" y="122"/>
                  <a:pt x="108" y="122"/>
                  <a:pt x="108" y="122"/>
                </a:cubicBezTo>
                <a:cubicBezTo>
                  <a:pt x="115" y="122"/>
                  <a:pt x="115" y="122"/>
                  <a:pt x="115" y="122"/>
                </a:cubicBezTo>
                <a:cubicBezTo>
                  <a:pt x="118" y="122"/>
                  <a:pt x="121" y="119"/>
                  <a:pt x="121" y="116"/>
                </a:cubicBezTo>
                <a:cubicBezTo>
                  <a:pt x="121" y="71"/>
                  <a:pt x="121" y="71"/>
                  <a:pt x="121" y="71"/>
                </a:cubicBezTo>
                <a:cubicBezTo>
                  <a:pt x="121" y="68"/>
                  <a:pt x="118" y="65"/>
                  <a:pt x="115" y="65"/>
                </a:cubicBezTo>
                <a:close/>
                <a:moveTo>
                  <a:pt x="146" y="37"/>
                </a:moveTo>
                <a:cubicBezTo>
                  <a:pt x="156" y="37"/>
                  <a:pt x="165" y="29"/>
                  <a:pt x="165" y="19"/>
                </a:cubicBezTo>
                <a:cubicBezTo>
                  <a:pt x="165" y="9"/>
                  <a:pt x="156" y="0"/>
                  <a:pt x="146" y="0"/>
                </a:cubicBezTo>
                <a:cubicBezTo>
                  <a:pt x="136" y="0"/>
                  <a:pt x="128" y="9"/>
                  <a:pt x="128" y="19"/>
                </a:cubicBezTo>
                <a:cubicBezTo>
                  <a:pt x="128" y="29"/>
                  <a:pt x="136" y="37"/>
                  <a:pt x="146" y="37"/>
                </a:cubicBezTo>
                <a:close/>
                <a:moveTo>
                  <a:pt x="171" y="45"/>
                </a:moveTo>
                <a:cubicBezTo>
                  <a:pt x="123" y="45"/>
                  <a:pt x="123" y="45"/>
                  <a:pt x="123" y="45"/>
                </a:cubicBezTo>
                <a:cubicBezTo>
                  <a:pt x="119" y="45"/>
                  <a:pt x="116" y="47"/>
                  <a:pt x="116" y="51"/>
                </a:cubicBezTo>
                <a:cubicBezTo>
                  <a:pt x="116" y="52"/>
                  <a:pt x="116" y="52"/>
                  <a:pt x="116" y="52"/>
                </a:cubicBezTo>
                <a:cubicBezTo>
                  <a:pt x="127" y="53"/>
                  <a:pt x="135" y="61"/>
                  <a:pt x="135" y="71"/>
                </a:cubicBezTo>
                <a:cubicBezTo>
                  <a:pt x="135" y="116"/>
                  <a:pt x="135" y="116"/>
                  <a:pt x="135" y="116"/>
                </a:cubicBezTo>
                <a:cubicBezTo>
                  <a:pt x="135" y="122"/>
                  <a:pt x="132" y="127"/>
                  <a:pt x="128" y="130"/>
                </a:cubicBezTo>
                <a:cubicBezTo>
                  <a:pt x="128" y="142"/>
                  <a:pt x="128" y="142"/>
                  <a:pt x="128" y="142"/>
                </a:cubicBezTo>
                <a:cubicBezTo>
                  <a:pt x="128" y="145"/>
                  <a:pt x="131" y="148"/>
                  <a:pt x="135" y="148"/>
                </a:cubicBezTo>
                <a:cubicBezTo>
                  <a:pt x="159" y="148"/>
                  <a:pt x="159" y="148"/>
                  <a:pt x="159" y="148"/>
                </a:cubicBezTo>
                <a:cubicBezTo>
                  <a:pt x="162" y="148"/>
                  <a:pt x="165" y="145"/>
                  <a:pt x="165" y="142"/>
                </a:cubicBezTo>
                <a:cubicBezTo>
                  <a:pt x="165" y="98"/>
                  <a:pt x="165" y="98"/>
                  <a:pt x="165" y="98"/>
                </a:cubicBezTo>
                <a:cubicBezTo>
                  <a:pt x="171" y="98"/>
                  <a:pt x="171" y="98"/>
                  <a:pt x="171" y="98"/>
                </a:cubicBezTo>
                <a:cubicBezTo>
                  <a:pt x="174" y="98"/>
                  <a:pt x="177" y="96"/>
                  <a:pt x="177" y="92"/>
                </a:cubicBezTo>
                <a:cubicBezTo>
                  <a:pt x="177" y="51"/>
                  <a:pt x="177" y="51"/>
                  <a:pt x="177" y="51"/>
                </a:cubicBezTo>
                <a:cubicBezTo>
                  <a:pt x="177" y="47"/>
                  <a:pt x="174" y="45"/>
                  <a:pt x="171" y="45"/>
                </a:cubicBezTo>
                <a:close/>
                <a:moveTo>
                  <a:pt x="49" y="19"/>
                </a:moveTo>
                <a:cubicBezTo>
                  <a:pt x="49" y="9"/>
                  <a:pt x="41" y="0"/>
                  <a:pt x="31" y="0"/>
                </a:cubicBezTo>
                <a:cubicBezTo>
                  <a:pt x="21" y="0"/>
                  <a:pt x="12" y="9"/>
                  <a:pt x="12" y="19"/>
                </a:cubicBezTo>
                <a:cubicBezTo>
                  <a:pt x="12" y="29"/>
                  <a:pt x="21" y="37"/>
                  <a:pt x="31" y="37"/>
                </a:cubicBezTo>
                <a:cubicBezTo>
                  <a:pt x="41" y="37"/>
                  <a:pt x="49" y="29"/>
                  <a:pt x="49" y="19"/>
                </a:cubicBezTo>
                <a:close/>
                <a:moveTo>
                  <a:pt x="0" y="51"/>
                </a:moveTo>
                <a:cubicBezTo>
                  <a:pt x="0" y="92"/>
                  <a:pt x="0" y="92"/>
                  <a:pt x="0" y="92"/>
                </a:cubicBezTo>
                <a:cubicBezTo>
                  <a:pt x="0" y="96"/>
                  <a:pt x="3" y="98"/>
                  <a:pt x="7" y="98"/>
                </a:cubicBezTo>
                <a:cubicBezTo>
                  <a:pt x="12" y="98"/>
                  <a:pt x="12" y="98"/>
                  <a:pt x="12" y="98"/>
                </a:cubicBezTo>
                <a:cubicBezTo>
                  <a:pt x="12" y="142"/>
                  <a:pt x="12" y="142"/>
                  <a:pt x="12" y="142"/>
                </a:cubicBezTo>
                <a:cubicBezTo>
                  <a:pt x="12" y="145"/>
                  <a:pt x="15" y="148"/>
                  <a:pt x="18" y="148"/>
                </a:cubicBezTo>
                <a:cubicBezTo>
                  <a:pt x="43" y="148"/>
                  <a:pt x="43" y="148"/>
                  <a:pt x="43" y="148"/>
                </a:cubicBezTo>
                <a:cubicBezTo>
                  <a:pt x="46" y="148"/>
                  <a:pt x="49" y="145"/>
                  <a:pt x="49" y="142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45" y="127"/>
                  <a:pt x="42" y="122"/>
                  <a:pt x="42" y="116"/>
                </a:cubicBezTo>
                <a:cubicBezTo>
                  <a:pt x="42" y="71"/>
                  <a:pt x="42" y="71"/>
                  <a:pt x="42" y="71"/>
                </a:cubicBezTo>
                <a:cubicBezTo>
                  <a:pt x="42" y="61"/>
                  <a:pt x="51" y="53"/>
                  <a:pt x="61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1" y="47"/>
                  <a:pt x="58" y="45"/>
                  <a:pt x="55" y="45"/>
                </a:cubicBezTo>
                <a:cubicBezTo>
                  <a:pt x="7" y="45"/>
                  <a:pt x="7" y="45"/>
                  <a:pt x="7" y="45"/>
                </a:cubicBezTo>
                <a:cubicBezTo>
                  <a:pt x="3" y="45"/>
                  <a:pt x="0" y="47"/>
                  <a:pt x="0" y="51"/>
                </a:cubicBezTo>
                <a:close/>
              </a:path>
            </a:pathLst>
          </a:custGeom>
          <a:solidFill>
            <a:srgbClr val="9BBB5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701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6" grpId="0" animBg="1"/>
      <p:bldP spid="28" grpId="0" animBg="1"/>
      <p:bldP spid="29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rao656402\Desktop\azul.png">
            <a:extLst>
              <a:ext uri="{FF2B5EF4-FFF2-40B4-BE49-F238E27FC236}">
                <a16:creationId xmlns:a16="http://schemas.microsoft.com/office/drawing/2014/main" id="{B88F5A4F-84CF-6F7A-5C87-F185E643E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12" name="Group 2">
            <a:extLst>
              <a:ext uri="{FF2B5EF4-FFF2-40B4-BE49-F238E27FC236}">
                <a16:creationId xmlns:a16="http://schemas.microsoft.com/office/drawing/2014/main" id="{A16E6A16-BFB8-02EC-8483-FE48E6E42D6C}"/>
              </a:ext>
            </a:extLst>
          </p:cNvPr>
          <p:cNvGrpSpPr/>
          <p:nvPr/>
        </p:nvGrpSpPr>
        <p:grpSpPr>
          <a:xfrm>
            <a:off x="-145826" y="1374941"/>
            <a:ext cx="18286413" cy="8352539"/>
            <a:chOff x="0" y="0"/>
            <a:chExt cx="4846134" cy="2199846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F88DA9C-EF43-D185-1B51-85E5DB578D78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8" name="TextBox 4">
              <a:extLst>
                <a:ext uri="{FF2B5EF4-FFF2-40B4-BE49-F238E27FC236}">
                  <a16:creationId xmlns:a16="http://schemas.microsoft.com/office/drawing/2014/main" id="{A5268320-27B7-FB96-B921-87306B619399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0" name="TextBox 10">
            <a:extLst>
              <a:ext uri="{FF2B5EF4-FFF2-40B4-BE49-F238E27FC236}">
                <a16:creationId xmlns:a16="http://schemas.microsoft.com/office/drawing/2014/main" id="{6DD1ED8C-E5BA-47E6-D14F-FE81846CF6E2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41" name="Picture 2" descr="C:\Users\rao656402\Desktop\logo.png">
            <a:extLst>
              <a:ext uri="{FF2B5EF4-FFF2-40B4-BE49-F238E27FC236}">
                <a16:creationId xmlns:a16="http://schemas.microsoft.com/office/drawing/2014/main" id="{7B848C18-E882-D4D5-B915-9CDD6E3DE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42" name="Picture 3" descr="C:\Users\rao656402\Desktop\logos 2.png">
            <a:extLst>
              <a:ext uri="{FF2B5EF4-FFF2-40B4-BE49-F238E27FC236}">
                <a16:creationId xmlns:a16="http://schemas.microsoft.com/office/drawing/2014/main" id="{BC4B167F-B13F-0A5C-8D4F-F7A4D8CE7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43" name="TextBox 9">
            <a:extLst>
              <a:ext uri="{FF2B5EF4-FFF2-40B4-BE49-F238E27FC236}">
                <a16:creationId xmlns:a16="http://schemas.microsoft.com/office/drawing/2014/main" id="{E3380D48-2299-9567-FF32-8B82C986C93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14" name="01"/>
          <p:cNvSpPr>
            <a:spLocks/>
          </p:cNvSpPr>
          <p:nvPr/>
        </p:nvSpPr>
        <p:spPr bwMode="auto">
          <a:xfrm>
            <a:off x="1540586" y="2225288"/>
            <a:ext cx="821461" cy="1664349"/>
          </a:xfrm>
          <a:custGeom>
            <a:avLst/>
            <a:gdLst>
              <a:gd name="T0" fmla="*/ 144 w 144"/>
              <a:gd name="T1" fmla="*/ 291 h 291"/>
              <a:gd name="T2" fmla="*/ 83 w 144"/>
              <a:gd name="T3" fmla="*/ 291 h 291"/>
              <a:gd name="T4" fmla="*/ 83 w 144"/>
              <a:gd name="T5" fmla="*/ 123 h 291"/>
              <a:gd name="T6" fmla="*/ 83 w 144"/>
              <a:gd name="T7" fmla="*/ 95 h 291"/>
              <a:gd name="T8" fmla="*/ 84 w 144"/>
              <a:gd name="T9" fmla="*/ 65 h 291"/>
              <a:gd name="T10" fmla="*/ 63 w 144"/>
              <a:gd name="T11" fmla="*/ 85 h 291"/>
              <a:gd name="T12" fmla="*/ 29 w 144"/>
              <a:gd name="T13" fmla="*/ 112 h 291"/>
              <a:gd name="T14" fmla="*/ 0 w 144"/>
              <a:gd name="T15" fmla="*/ 75 h 291"/>
              <a:gd name="T16" fmla="*/ 94 w 144"/>
              <a:gd name="T17" fmla="*/ 0 h 291"/>
              <a:gd name="T18" fmla="*/ 144 w 144"/>
              <a:gd name="T19" fmla="*/ 0 h 291"/>
              <a:gd name="T20" fmla="*/ 144 w 144"/>
              <a:gd name="T21" fmla="*/ 291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4" h="291">
                <a:moveTo>
                  <a:pt x="144" y="291"/>
                </a:moveTo>
                <a:cubicBezTo>
                  <a:pt x="83" y="291"/>
                  <a:pt x="83" y="291"/>
                  <a:pt x="83" y="291"/>
                </a:cubicBezTo>
                <a:cubicBezTo>
                  <a:pt x="83" y="123"/>
                  <a:pt x="83" y="123"/>
                  <a:pt x="83" y="123"/>
                </a:cubicBezTo>
                <a:cubicBezTo>
                  <a:pt x="83" y="95"/>
                  <a:pt x="83" y="95"/>
                  <a:pt x="83" y="95"/>
                </a:cubicBezTo>
                <a:cubicBezTo>
                  <a:pt x="84" y="65"/>
                  <a:pt x="84" y="65"/>
                  <a:pt x="84" y="65"/>
                </a:cubicBezTo>
                <a:cubicBezTo>
                  <a:pt x="74" y="75"/>
                  <a:pt x="67" y="82"/>
                  <a:pt x="63" y="85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0" y="75"/>
                  <a:pt x="0" y="75"/>
                  <a:pt x="0" y="75"/>
                </a:cubicBezTo>
                <a:cubicBezTo>
                  <a:pt x="94" y="0"/>
                  <a:pt x="94" y="0"/>
                  <a:pt x="94" y="0"/>
                </a:cubicBezTo>
                <a:cubicBezTo>
                  <a:pt x="144" y="0"/>
                  <a:pt x="144" y="0"/>
                  <a:pt x="144" y="0"/>
                </a:cubicBezTo>
                <a:lnTo>
                  <a:pt x="144" y="29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874F2C-2623-45BF-A3B0-D95472AC4895}"/>
              </a:ext>
            </a:extLst>
          </p:cNvPr>
          <p:cNvGrpSpPr/>
          <p:nvPr/>
        </p:nvGrpSpPr>
        <p:grpSpPr>
          <a:xfrm>
            <a:off x="2014414" y="3775348"/>
            <a:ext cx="2676293" cy="200008"/>
            <a:chOff x="1560513" y="2630488"/>
            <a:chExt cx="1784350" cy="133350"/>
          </a:xfrm>
        </p:grpSpPr>
        <p:sp>
          <p:nvSpPr>
            <p:cNvPr id="15" name="Line 01"/>
            <p:cNvSpPr>
              <a:spLocks noChangeShapeType="1"/>
            </p:cNvSpPr>
            <p:nvPr/>
          </p:nvSpPr>
          <p:spPr bwMode="auto">
            <a:xfrm flipV="1">
              <a:off x="1560513" y="2693987"/>
              <a:ext cx="1647825" cy="1"/>
            </a:xfrm>
            <a:prstGeom prst="line">
              <a:avLst/>
            </a:prstGeom>
            <a:noFill/>
            <a:ln w="30163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  <p:sp>
          <p:nvSpPr>
            <p:cNvPr id="16" name="Oval 01"/>
            <p:cNvSpPr>
              <a:spLocks noChangeArrowheads="1"/>
            </p:cNvSpPr>
            <p:nvPr/>
          </p:nvSpPr>
          <p:spPr bwMode="auto">
            <a:xfrm>
              <a:off x="3208338" y="2630488"/>
              <a:ext cx="136525" cy="1333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</p:grpSp>
      <p:sp>
        <p:nvSpPr>
          <p:cNvPr id="17" name="02"/>
          <p:cNvSpPr>
            <a:spLocks/>
          </p:cNvSpPr>
          <p:nvPr/>
        </p:nvSpPr>
        <p:spPr bwMode="auto">
          <a:xfrm>
            <a:off x="5205013" y="2196715"/>
            <a:ext cx="1169093" cy="1683397"/>
          </a:xfrm>
          <a:custGeom>
            <a:avLst/>
            <a:gdLst>
              <a:gd name="T0" fmla="*/ 205 w 205"/>
              <a:gd name="T1" fmla="*/ 295 h 295"/>
              <a:gd name="T2" fmla="*/ 1 w 205"/>
              <a:gd name="T3" fmla="*/ 295 h 295"/>
              <a:gd name="T4" fmla="*/ 1 w 205"/>
              <a:gd name="T5" fmla="*/ 253 h 295"/>
              <a:gd name="T6" fmla="*/ 74 w 205"/>
              <a:gd name="T7" fmla="*/ 179 h 295"/>
              <a:gd name="T8" fmla="*/ 117 w 205"/>
              <a:gd name="T9" fmla="*/ 133 h 295"/>
              <a:gd name="T10" fmla="*/ 131 w 205"/>
              <a:gd name="T11" fmla="*/ 109 h 295"/>
              <a:gd name="T12" fmla="*/ 135 w 205"/>
              <a:gd name="T13" fmla="*/ 86 h 295"/>
              <a:gd name="T14" fmla="*/ 126 w 205"/>
              <a:gd name="T15" fmla="*/ 60 h 295"/>
              <a:gd name="T16" fmla="*/ 100 w 205"/>
              <a:gd name="T17" fmla="*/ 51 h 295"/>
              <a:gd name="T18" fmla="*/ 67 w 205"/>
              <a:gd name="T19" fmla="*/ 59 h 295"/>
              <a:gd name="T20" fmla="*/ 34 w 205"/>
              <a:gd name="T21" fmla="*/ 81 h 295"/>
              <a:gd name="T22" fmla="*/ 0 w 205"/>
              <a:gd name="T23" fmla="*/ 42 h 295"/>
              <a:gd name="T24" fmla="*/ 36 w 205"/>
              <a:gd name="T25" fmla="*/ 16 h 295"/>
              <a:gd name="T26" fmla="*/ 67 w 205"/>
              <a:gd name="T27" fmla="*/ 4 h 295"/>
              <a:gd name="T28" fmla="*/ 104 w 205"/>
              <a:gd name="T29" fmla="*/ 0 h 295"/>
              <a:gd name="T30" fmla="*/ 153 w 205"/>
              <a:gd name="T31" fmla="*/ 10 h 295"/>
              <a:gd name="T32" fmla="*/ 185 w 205"/>
              <a:gd name="T33" fmla="*/ 38 h 295"/>
              <a:gd name="T34" fmla="*/ 197 w 205"/>
              <a:gd name="T35" fmla="*/ 79 h 295"/>
              <a:gd name="T36" fmla="*/ 190 w 205"/>
              <a:gd name="T37" fmla="*/ 117 h 295"/>
              <a:gd name="T38" fmla="*/ 168 w 205"/>
              <a:gd name="T39" fmla="*/ 153 h 295"/>
              <a:gd name="T40" fmla="*/ 115 w 205"/>
              <a:gd name="T41" fmla="*/ 206 h 295"/>
              <a:gd name="T42" fmla="*/ 78 w 205"/>
              <a:gd name="T43" fmla="*/ 241 h 295"/>
              <a:gd name="T44" fmla="*/ 78 w 205"/>
              <a:gd name="T45" fmla="*/ 244 h 295"/>
              <a:gd name="T46" fmla="*/ 205 w 205"/>
              <a:gd name="T47" fmla="*/ 244 h 295"/>
              <a:gd name="T48" fmla="*/ 205 w 205"/>
              <a:gd name="T49" fmla="*/ 295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5" h="295">
                <a:moveTo>
                  <a:pt x="205" y="295"/>
                </a:moveTo>
                <a:cubicBezTo>
                  <a:pt x="1" y="295"/>
                  <a:pt x="1" y="295"/>
                  <a:pt x="1" y="295"/>
                </a:cubicBezTo>
                <a:cubicBezTo>
                  <a:pt x="1" y="253"/>
                  <a:pt x="1" y="253"/>
                  <a:pt x="1" y="253"/>
                </a:cubicBezTo>
                <a:cubicBezTo>
                  <a:pt x="74" y="179"/>
                  <a:pt x="74" y="179"/>
                  <a:pt x="74" y="179"/>
                </a:cubicBezTo>
                <a:cubicBezTo>
                  <a:pt x="96" y="156"/>
                  <a:pt x="110" y="141"/>
                  <a:pt x="117" y="133"/>
                </a:cubicBezTo>
                <a:cubicBezTo>
                  <a:pt x="123" y="124"/>
                  <a:pt x="128" y="116"/>
                  <a:pt x="131" y="109"/>
                </a:cubicBezTo>
                <a:cubicBezTo>
                  <a:pt x="134" y="101"/>
                  <a:pt x="135" y="94"/>
                  <a:pt x="135" y="86"/>
                </a:cubicBezTo>
                <a:cubicBezTo>
                  <a:pt x="135" y="74"/>
                  <a:pt x="132" y="66"/>
                  <a:pt x="126" y="60"/>
                </a:cubicBezTo>
                <a:cubicBezTo>
                  <a:pt x="119" y="54"/>
                  <a:pt x="111" y="51"/>
                  <a:pt x="100" y="51"/>
                </a:cubicBezTo>
                <a:cubicBezTo>
                  <a:pt x="89" y="51"/>
                  <a:pt x="78" y="54"/>
                  <a:pt x="67" y="59"/>
                </a:cubicBezTo>
                <a:cubicBezTo>
                  <a:pt x="56" y="64"/>
                  <a:pt x="45" y="72"/>
                  <a:pt x="34" y="81"/>
                </a:cubicBezTo>
                <a:cubicBezTo>
                  <a:pt x="0" y="42"/>
                  <a:pt x="0" y="42"/>
                  <a:pt x="0" y="42"/>
                </a:cubicBezTo>
                <a:cubicBezTo>
                  <a:pt x="15" y="29"/>
                  <a:pt x="27" y="21"/>
                  <a:pt x="36" y="16"/>
                </a:cubicBezTo>
                <a:cubicBezTo>
                  <a:pt x="45" y="11"/>
                  <a:pt x="56" y="7"/>
                  <a:pt x="67" y="4"/>
                </a:cubicBezTo>
                <a:cubicBezTo>
                  <a:pt x="78" y="1"/>
                  <a:pt x="91" y="0"/>
                  <a:pt x="104" y="0"/>
                </a:cubicBezTo>
                <a:cubicBezTo>
                  <a:pt x="123" y="0"/>
                  <a:pt x="139" y="3"/>
                  <a:pt x="153" y="10"/>
                </a:cubicBezTo>
                <a:cubicBezTo>
                  <a:pt x="167" y="17"/>
                  <a:pt x="177" y="26"/>
                  <a:pt x="185" y="38"/>
                </a:cubicBezTo>
                <a:cubicBezTo>
                  <a:pt x="193" y="50"/>
                  <a:pt x="197" y="63"/>
                  <a:pt x="197" y="79"/>
                </a:cubicBezTo>
                <a:cubicBezTo>
                  <a:pt x="197" y="92"/>
                  <a:pt x="194" y="105"/>
                  <a:pt x="190" y="117"/>
                </a:cubicBezTo>
                <a:cubicBezTo>
                  <a:pt x="185" y="128"/>
                  <a:pt x="178" y="140"/>
                  <a:pt x="168" y="153"/>
                </a:cubicBezTo>
                <a:cubicBezTo>
                  <a:pt x="158" y="165"/>
                  <a:pt x="140" y="183"/>
                  <a:pt x="115" y="206"/>
                </a:cubicBezTo>
                <a:cubicBezTo>
                  <a:pt x="78" y="241"/>
                  <a:pt x="78" y="241"/>
                  <a:pt x="78" y="241"/>
                </a:cubicBezTo>
                <a:cubicBezTo>
                  <a:pt x="78" y="244"/>
                  <a:pt x="78" y="244"/>
                  <a:pt x="78" y="244"/>
                </a:cubicBezTo>
                <a:cubicBezTo>
                  <a:pt x="205" y="244"/>
                  <a:pt x="205" y="244"/>
                  <a:pt x="205" y="244"/>
                </a:cubicBezTo>
                <a:lnTo>
                  <a:pt x="205" y="295"/>
                </a:lnTo>
                <a:close/>
              </a:path>
            </a:pathLst>
          </a:custGeom>
          <a:solidFill>
            <a:srgbClr val="C80C34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01B244-FB07-43F2-BA9F-6D5BDD1FF70A}"/>
              </a:ext>
            </a:extLst>
          </p:cNvPr>
          <p:cNvGrpSpPr/>
          <p:nvPr/>
        </p:nvGrpSpPr>
        <p:grpSpPr>
          <a:xfrm>
            <a:off x="5912181" y="3751538"/>
            <a:ext cx="2659626" cy="204770"/>
            <a:chOff x="4159250" y="2614613"/>
            <a:chExt cx="1773238" cy="136525"/>
          </a:xfrm>
          <a:solidFill>
            <a:srgbClr val="C80C34"/>
          </a:solidFill>
        </p:grpSpPr>
        <p:sp>
          <p:nvSpPr>
            <p:cNvPr id="18" name="Line 02"/>
            <p:cNvSpPr>
              <a:spLocks noChangeShapeType="1"/>
            </p:cNvSpPr>
            <p:nvPr/>
          </p:nvSpPr>
          <p:spPr bwMode="auto">
            <a:xfrm flipV="1">
              <a:off x="4159250" y="2679700"/>
              <a:ext cx="1636713" cy="3175"/>
            </a:xfrm>
            <a:prstGeom prst="line">
              <a:avLst/>
            </a:prstGeom>
            <a:grpFill/>
            <a:ln w="30163" cap="rnd">
              <a:solidFill>
                <a:schemeClr val="accent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  <p:sp>
          <p:nvSpPr>
            <p:cNvPr id="19" name="Oval 02"/>
            <p:cNvSpPr>
              <a:spLocks noChangeArrowheads="1"/>
            </p:cNvSpPr>
            <p:nvPr/>
          </p:nvSpPr>
          <p:spPr bwMode="auto">
            <a:xfrm>
              <a:off x="5795963" y="2614613"/>
              <a:ext cx="136525" cy="13652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</p:grpSp>
      <p:sp>
        <p:nvSpPr>
          <p:cNvPr id="20" name="03"/>
          <p:cNvSpPr>
            <a:spLocks/>
          </p:cNvSpPr>
          <p:nvPr/>
        </p:nvSpPr>
        <p:spPr bwMode="auto">
          <a:xfrm>
            <a:off x="8967060" y="2191954"/>
            <a:ext cx="1145283" cy="1707207"/>
          </a:xfrm>
          <a:custGeom>
            <a:avLst/>
            <a:gdLst>
              <a:gd name="T0" fmla="*/ 193 w 201"/>
              <a:gd name="T1" fmla="*/ 69 h 299"/>
              <a:gd name="T2" fmla="*/ 176 w 201"/>
              <a:gd name="T3" fmla="*/ 116 h 299"/>
              <a:gd name="T4" fmla="*/ 130 w 201"/>
              <a:gd name="T5" fmla="*/ 142 h 299"/>
              <a:gd name="T6" fmla="*/ 130 w 201"/>
              <a:gd name="T7" fmla="*/ 143 h 299"/>
              <a:gd name="T8" fmla="*/ 183 w 201"/>
              <a:gd name="T9" fmla="*/ 165 h 299"/>
              <a:gd name="T10" fmla="*/ 201 w 201"/>
              <a:gd name="T11" fmla="*/ 211 h 299"/>
              <a:gd name="T12" fmla="*/ 171 w 201"/>
              <a:gd name="T13" fmla="*/ 276 h 299"/>
              <a:gd name="T14" fmla="*/ 84 w 201"/>
              <a:gd name="T15" fmla="*/ 299 h 299"/>
              <a:gd name="T16" fmla="*/ 0 w 201"/>
              <a:gd name="T17" fmla="*/ 284 h 299"/>
              <a:gd name="T18" fmla="*/ 0 w 201"/>
              <a:gd name="T19" fmla="*/ 231 h 299"/>
              <a:gd name="T20" fmla="*/ 37 w 201"/>
              <a:gd name="T21" fmla="*/ 245 h 299"/>
              <a:gd name="T22" fmla="*/ 77 w 201"/>
              <a:gd name="T23" fmla="*/ 251 h 299"/>
              <a:gd name="T24" fmla="*/ 122 w 201"/>
              <a:gd name="T25" fmla="*/ 240 h 299"/>
              <a:gd name="T26" fmla="*/ 137 w 201"/>
              <a:gd name="T27" fmla="*/ 207 h 299"/>
              <a:gd name="T28" fmla="*/ 120 w 201"/>
              <a:gd name="T29" fmla="*/ 178 h 299"/>
              <a:gd name="T30" fmla="*/ 67 w 201"/>
              <a:gd name="T31" fmla="*/ 169 h 299"/>
              <a:gd name="T32" fmla="*/ 44 w 201"/>
              <a:gd name="T33" fmla="*/ 169 h 299"/>
              <a:gd name="T34" fmla="*/ 44 w 201"/>
              <a:gd name="T35" fmla="*/ 122 h 299"/>
              <a:gd name="T36" fmla="*/ 67 w 201"/>
              <a:gd name="T37" fmla="*/ 122 h 299"/>
              <a:gd name="T38" fmla="*/ 116 w 201"/>
              <a:gd name="T39" fmla="*/ 113 h 299"/>
              <a:gd name="T40" fmla="*/ 132 w 201"/>
              <a:gd name="T41" fmla="*/ 83 h 299"/>
              <a:gd name="T42" fmla="*/ 91 w 201"/>
              <a:gd name="T43" fmla="*/ 50 h 299"/>
              <a:gd name="T44" fmla="*/ 61 w 201"/>
              <a:gd name="T45" fmla="*/ 55 h 299"/>
              <a:gd name="T46" fmla="*/ 28 w 201"/>
              <a:gd name="T47" fmla="*/ 71 h 299"/>
              <a:gd name="T48" fmla="*/ 0 w 201"/>
              <a:gd name="T49" fmla="*/ 29 h 299"/>
              <a:gd name="T50" fmla="*/ 95 w 201"/>
              <a:gd name="T51" fmla="*/ 0 h 299"/>
              <a:gd name="T52" fmla="*/ 166 w 201"/>
              <a:gd name="T53" fmla="*/ 18 h 299"/>
              <a:gd name="T54" fmla="*/ 193 w 201"/>
              <a:gd name="T55" fmla="*/ 6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1" h="299">
                <a:moveTo>
                  <a:pt x="193" y="69"/>
                </a:moveTo>
                <a:cubicBezTo>
                  <a:pt x="193" y="87"/>
                  <a:pt x="187" y="103"/>
                  <a:pt x="176" y="116"/>
                </a:cubicBezTo>
                <a:cubicBezTo>
                  <a:pt x="165" y="128"/>
                  <a:pt x="150" y="137"/>
                  <a:pt x="130" y="142"/>
                </a:cubicBezTo>
                <a:cubicBezTo>
                  <a:pt x="130" y="143"/>
                  <a:pt x="130" y="143"/>
                  <a:pt x="130" y="143"/>
                </a:cubicBezTo>
                <a:cubicBezTo>
                  <a:pt x="153" y="146"/>
                  <a:pt x="171" y="153"/>
                  <a:pt x="183" y="165"/>
                </a:cubicBezTo>
                <a:cubicBezTo>
                  <a:pt x="195" y="176"/>
                  <a:pt x="201" y="191"/>
                  <a:pt x="201" y="211"/>
                </a:cubicBezTo>
                <a:cubicBezTo>
                  <a:pt x="201" y="239"/>
                  <a:pt x="191" y="260"/>
                  <a:pt x="171" y="276"/>
                </a:cubicBezTo>
                <a:cubicBezTo>
                  <a:pt x="150" y="292"/>
                  <a:pt x="121" y="299"/>
                  <a:pt x="84" y="299"/>
                </a:cubicBezTo>
                <a:cubicBezTo>
                  <a:pt x="52" y="299"/>
                  <a:pt x="24" y="294"/>
                  <a:pt x="0" y="284"/>
                </a:cubicBezTo>
                <a:cubicBezTo>
                  <a:pt x="0" y="231"/>
                  <a:pt x="0" y="231"/>
                  <a:pt x="0" y="231"/>
                </a:cubicBezTo>
                <a:cubicBezTo>
                  <a:pt x="11" y="237"/>
                  <a:pt x="23" y="242"/>
                  <a:pt x="37" y="245"/>
                </a:cubicBezTo>
                <a:cubicBezTo>
                  <a:pt x="50" y="249"/>
                  <a:pt x="64" y="251"/>
                  <a:pt x="77" y="251"/>
                </a:cubicBezTo>
                <a:cubicBezTo>
                  <a:pt x="97" y="251"/>
                  <a:pt x="112" y="247"/>
                  <a:pt x="122" y="240"/>
                </a:cubicBezTo>
                <a:cubicBezTo>
                  <a:pt x="132" y="233"/>
                  <a:pt x="137" y="222"/>
                  <a:pt x="137" y="207"/>
                </a:cubicBezTo>
                <a:cubicBezTo>
                  <a:pt x="137" y="193"/>
                  <a:pt x="131" y="184"/>
                  <a:pt x="120" y="178"/>
                </a:cubicBezTo>
                <a:cubicBezTo>
                  <a:pt x="109" y="172"/>
                  <a:pt x="91" y="169"/>
                  <a:pt x="67" y="169"/>
                </a:cubicBezTo>
                <a:cubicBezTo>
                  <a:pt x="44" y="169"/>
                  <a:pt x="44" y="169"/>
                  <a:pt x="44" y="169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67" y="122"/>
                  <a:pt x="67" y="122"/>
                  <a:pt x="67" y="122"/>
                </a:cubicBezTo>
                <a:cubicBezTo>
                  <a:pt x="90" y="122"/>
                  <a:pt x="106" y="119"/>
                  <a:pt x="116" y="113"/>
                </a:cubicBezTo>
                <a:cubicBezTo>
                  <a:pt x="127" y="107"/>
                  <a:pt x="132" y="97"/>
                  <a:pt x="132" y="83"/>
                </a:cubicBezTo>
                <a:cubicBezTo>
                  <a:pt x="132" y="61"/>
                  <a:pt x="118" y="50"/>
                  <a:pt x="91" y="50"/>
                </a:cubicBezTo>
                <a:cubicBezTo>
                  <a:pt x="81" y="50"/>
                  <a:pt x="71" y="51"/>
                  <a:pt x="61" y="55"/>
                </a:cubicBezTo>
                <a:cubicBezTo>
                  <a:pt x="52" y="58"/>
                  <a:pt x="41" y="63"/>
                  <a:pt x="28" y="71"/>
                </a:cubicBezTo>
                <a:cubicBezTo>
                  <a:pt x="0" y="29"/>
                  <a:pt x="0" y="29"/>
                  <a:pt x="0" y="29"/>
                </a:cubicBezTo>
                <a:cubicBezTo>
                  <a:pt x="27" y="10"/>
                  <a:pt x="58" y="0"/>
                  <a:pt x="95" y="0"/>
                </a:cubicBezTo>
                <a:cubicBezTo>
                  <a:pt x="125" y="0"/>
                  <a:pt x="149" y="6"/>
                  <a:pt x="166" y="18"/>
                </a:cubicBezTo>
                <a:cubicBezTo>
                  <a:pt x="184" y="30"/>
                  <a:pt x="193" y="47"/>
                  <a:pt x="193" y="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912EF6-F0A1-4350-A881-F17B82646AE0}"/>
              </a:ext>
            </a:extLst>
          </p:cNvPr>
          <p:cNvGrpSpPr/>
          <p:nvPr/>
        </p:nvGrpSpPr>
        <p:grpSpPr>
          <a:xfrm>
            <a:off x="9564702" y="3775348"/>
            <a:ext cx="2654864" cy="200008"/>
            <a:chOff x="6594475" y="2630488"/>
            <a:chExt cx="1770063" cy="133350"/>
          </a:xfrm>
        </p:grpSpPr>
        <p:sp>
          <p:nvSpPr>
            <p:cNvPr id="21" name="Line 03"/>
            <p:cNvSpPr>
              <a:spLocks noChangeShapeType="1"/>
            </p:cNvSpPr>
            <p:nvPr/>
          </p:nvSpPr>
          <p:spPr bwMode="auto">
            <a:xfrm>
              <a:off x="6594475" y="2693988"/>
              <a:ext cx="1704975" cy="0"/>
            </a:xfrm>
            <a:prstGeom prst="line">
              <a:avLst/>
            </a:prstGeom>
            <a:noFill/>
            <a:ln w="30163" cap="rnd">
              <a:solidFill>
                <a:schemeClr val="accent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  <p:sp>
          <p:nvSpPr>
            <p:cNvPr id="22" name="Oval 03"/>
            <p:cNvSpPr>
              <a:spLocks noChangeArrowheads="1"/>
            </p:cNvSpPr>
            <p:nvPr/>
          </p:nvSpPr>
          <p:spPr bwMode="auto">
            <a:xfrm>
              <a:off x="8231188" y="2630488"/>
              <a:ext cx="133350" cy="1333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</p:grpSp>
      <p:sp>
        <p:nvSpPr>
          <p:cNvPr id="23" name="04"/>
          <p:cNvSpPr>
            <a:spLocks noEditPoints="1"/>
          </p:cNvSpPr>
          <p:nvPr/>
        </p:nvSpPr>
        <p:spPr bwMode="auto">
          <a:xfrm>
            <a:off x="12671964" y="2208622"/>
            <a:ext cx="1254811" cy="1661968"/>
          </a:xfrm>
          <a:custGeom>
            <a:avLst/>
            <a:gdLst>
              <a:gd name="T0" fmla="*/ 220 w 220"/>
              <a:gd name="T1" fmla="*/ 231 h 291"/>
              <a:gd name="T2" fmla="*/ 185 w 220"/>
              <a:gd name="T3" fmla="*/ 231 h 291"/>
              <a:gd name="T4" fmla="*/ 185 w 220"/>
              <a:gd name="T5" fmla="*/ 291 h 291"/>
              <a:gd name="T6" fmla="*/ 125 w 220"/>
              <a:gd name="T7" fmla="*/ 291 h 291"/>
              <a:gd name="T8" fmla="*/ 125 w 220"/>
              <a:gd name="T9" fmla="*/ 231 h 291"/>
              <a:gd name="T10" fmla="*/ 0 w 220"/>
              <a:gd name="T11" fmla="*/ 231 h 291"/>
              <a:gd name="T12" fmla="*/ 0 w 220"/>
              <a:gd name="T13" fmla="*/ 188 h 291"/>
              <a:gd name="T14" fmla="*/ 128 w 220"/>
              <a:gd name="T15" fmla="*/ 0 h 291"/>
              <a:gd name="T16" fmla="*/ 185 w 220"/>
              <a:gd name="T17" fmla="*/ 0 h 291"/>
              <a:gd name="T18" fmla="*/ 185 w 220"/>
              <a:gd name="T19" fmla="*/ 183 h 291"/>
              <a:gd name="T20" fmla="*/ 220 w 220"/>
              <a:gd name="T21" fmla="*/ 183 h 291"/>
              <a:gd name="T22" fmla="*/ 220 w 220"/>
              <a:gd name="T23" fmla="*/ 231 h 291"/>
              <a:gd name="T24" fmla="*/ 125 w 220"/>
              <a:gd name="T25" fmla="*/ 183 h 291"/>
              <a:gd name="T26" fmla="*/ 125 w 220"/>
              <a:gd name="T27" fmla="*/ 134 h 291"/>
              <a:gd name="T28" fmla="*/ 126 w 220"/>
              <a:gd name="T29" fmla="*/ 98 h 291"/>
              <a:gd name="T30" fmla="*/ 127 w 220"/>
              <a:gd name="T31" fmla="*/ 71 h 291"/>
              <a:gd name="T32" fmla="*/ 126 w 220"/>
              <a:gd name="T33" fmla="*/ 71 h 291"/>
              <a:gd name="T34" fmla="*/ 108 w 220"/>
              <a:gd name="T35" fmla="*/ 103 h 291"/>
              <a:gd name="T36" fmla="*/ 54 w 220"/>
              <a:gd name="T37" fmla="*/ 183 h 291"/>
              <a:gd name="T38" fmla="*/ 125 w 220"/>
              <a:gd name="T39" fmla="*/ 183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20" h="291">
                <a:moveTo>
                  <a:pt x="220" y="231"/>
                </a:moveTo>
                <a:cubicBezTo>
                  <a:pt x="185" y="231"/>
                  <a:pt x="185" y="231"/>
                  <a:pt x="185" y="231"/>
                </a:cubicBezTo>
                <a:cubicBezTo>
                  <a:pt x="185" y="291"/>
                  <a:pt x="185" y="291"/>
                  <a:pt x="185" y="291"/>
                </a:cubicBezTo>
                <a:cubicBezTo>
                  <a:pt x="125" y="291"/>
                  <a:pt x="125" y="291"/>
                  <a:pt x="125" y="291"/>
                </a:cubicBezTo>
                <a:cubicBezTo>
                  <a:pt x="125" y="231"/>
                  <a:pt x="125" y="231"/>
                  <a:pt x="125" y="231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188"/>
                  <a:pt x="0" y="188"/>
                  <a:pt x="0" y="188"/>
                </a:cubicBezTo>
                <a:cubicBezTo>
                  <a:pt x="128" y="0"/>
                  <a:pt x="128" y="0"/>
                  <a:pt x="128" y="0"/>
                </a:cubicBezTo>
                <a:cubicBezTo>
                  <a:pt x="185" y="0"/>
                  <a:pt x="185" y="0"/>
                  <a:pt x="185" y="0"/>
                </a:cubicBezTo>
                <a:cubicBezTo>
                  <a:pt x="185" y="183"/>
                  <a:pt x="185" y="183"/>
                  <a:pt x="185" y="183"/>
                </a:cubicBezTo>
                <a:cubicBezTo>
                  <a:pt x="220" y="183"/>
                  <a:pt x="220" y="183"/>
                  <a:pt x="220" y="183"/>
                </a:cubicBezTo>
                <a:lnTo>
                  <a:pt x="220" y="231"/>
                </a:lnTo>
                <a:close/>
                <a:moveTo>
                  <a:pt x="125" y="183"/>
                </a:moveTo>
                <a:cubicBezTo>
                  <a:pt x="125" y="134"/>
                  <a:pt x="125" y="134"/>
                  <a:pt x="125" y="134"/>
                </a:cubicBezTo>
                <a:cubicBezTo>
                  <a:pt x="125" y="126"/>
                  <a:pt x="125" y="114"/>
                  <a:pt x="126" y="98"/>
                </a:cubicBezTo>
                <a:cubicBezTo>
                  <a:pt x="126" y="82"/>
                  <a:pt x="127" y="73"/>
                  <a:pt x="127" y="71"/>
                </a:cubicBezTo>
                <a:cubicBezTo>
                  <a:pt x="126" y="71"/>
                  <a:pt x="126" y="71"/>
                  <a:pt x="126" y="71"/>
                </a:cubicBezTo>
                <a:cubicBezTo>
                  <a:pt x="121" y="82"/>
                  <a:pt x="115" y="92"/>
                  <a:pt x="108" y="103"/>
                </a:cubicBezTo>
                <a:cubicBezTo>
                  <a:pt x="54" y="183"/>
                  <a:pt x="54" y="183"/>
                  <a:pt x="54" y="183"/>
                </a:cubicBezTo>
                <a:lnTo>
                  <a:pt x="125" y="183"/>
                </a:lnTo>
                <a:close/>
              </a:path>
            </a:pathLst>
          </a:custGeom>
          <a:solidFill>
            <a:srgbClr val="905DFF"/>
          </a:solidFill>
          <a:ln>
            <a:noFill/>
          </a:ln>
        </p:spPr>
        <p:txBody>
          <a:bodyPr vert="horz" wrap="square" lIns="137148" tIns="68574" rIns="137148" bIns="68574" numCol="1" anchor="t" anchorCtr="0" compatLnSpc="1">
            <a:prstTxWarp prst="textNoShape">
              <a:avLst/>
            </a:prstTxWarp>
          </a:bodyPr>
          <a:lstStyle/>
          <a:p>
            <a:endParaRPr lang="ru-RU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9AF260-A78E-4525-B336-2823D8675C49}"/>
              </a:ext>
            </a:extLst>
          </p:cNvPr>
          <p:cNvGrpSpPr/>
          <p:nvPr/>
        </p:nvGrpSpPr>
        <p:grpSpPr>
          <a:xfrm>
            <a:off x="13617237" y="3746776"/>
            <a:ext cx="2662008" cy="204770"/>
            <a:chOff x="9296400" y="2611438"/>
            <a:chExt cx="1774826" cy="136525"/>
          </a:xfrm>
          <a:solidFill>
            <a:srgbClr val="905DFF"/>
          </a:solidFill>
        </p:grpSpPr>
        <p:sp>
          <p:nvSpPr>
            <p:cNvPr id="24" name="Line 04"/>
            <p:cNvSpPr>
              <a:spLocks noChangeShapeType="1"/>
            </p:cNvSpPr>
            <p:nvPr/>
          </p:nvSpPr>
          <p:spPr bwMode="auto">
            <a:xfrm>
              <a:off x="9296400" y="2679700"/>
              <a:ext cx="1704975" cy="0"/>
            </a:xfrm>
            <a:prstGeom prst="line">
              <a:avLst/>
            </a:prstGeom>
            <a:grpFill/>
            <a:ln w="30163" cap="rnd">
              <a:solidFill>
                <a:schemeClr val="accent4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  <p:sp>
          <p:nvSpPr>
            <p:cNvPr id="25" name="Oval 04"/>
            <p:cNvSpPr>
              <a:spLocks noChangeArrowheads="1"/>
            </p:cNvSpPr>
            <p:nvPr/>
          </p:nvSpPr>
          <p:spPr bwMode="auto">
            <a:xfrm>
              <a:off x="10933113" y="2611438"/>
              <a:ext cx="138113" cy="13652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37148" tIns="68574" rIns="137148" bIns="68574" numCol="1" anchor="t" anchorCtr="0" compatLnSpc="1">
              <a:prstTxWarp prst="textNoShape">
                <a:avLst/>
              </a:prstTxWarp>
            </a:bodyPr>
            <a:lstStyle/>
            <a:p>
              <a:endParaRPr lang="ru-RU" sz="2700"/>
            </a:p>
          </p:txBody>
        </p:sp>
      </p:grpSp>
      <p:sp>
        <p:nvSpPr>
          <p:cNvPr id="64" name="Text Placeholder 56">
            <a:extLst>
              <a:ext uri="{FF2B5EF4-FFF2-40B4-BE49-F238E27FC236}">
                <a16:creationId xmlns:a16="http://schemas.microsoft.com/office/drawing/2014/main" id="{390B496A-3B07-4116-89A9-2DB99583E846}"/>
              </a:ext>
            </a:extLst>
          </p:cNvPr>
          <p:cNvSpPr txBox="1">
            <a:spLocks/>
          </p:cNvSpPr>
          <p:nvPr/>
        </p:nvSpPr>
        <p:spPr>
          <a:xfrm>
            <a:off x="2521854" y="2345576"/>
            <a:ext cx="2090331" cy="561448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CERIMÔNIA DE ABERTURA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67" name="Text Placeholder 56">
            <a:extLst>
              <a:ext uri="{FF2B5EF4-FFF2-40B4-BE49-F238E27FC236}">
                <a16:creationId xmlns:a16="http://schemas.microsoft.com/office/drawing/2014/main" id="{6E928E55-62D5-4C4A-9330-59243B829045}"/>
              </a:ext>
            </a:extLst>
          </p:cNvPr>
          <p:cNvSpPr txBox="1">
            <a:spLocks/>
          </p:cNvSpPr>
          <p:nvPr/>
        </p:nvSpPr>
        <p:spPr>
          <a:xfrm>
            <a:off x="6404824" y="2512869"/>
            <a:ext cx="1987946" cy="561448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accent2"/>
                </a:solidFill>
              </a:rPr>
              <a:t>MESA TEMÁTICA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70" name="Text Placeholder 56">
            <a:extLst>
              <a:ext uri="{FF2B5EF4-FFF2-40B4-BE49-F238E27FC236}">
                <a16:creationId xmlns:a16="http://schemas.microsoft.com/office/drawing/2014/main" id="{4FE76232-22FF-4DC8-995E-66D766EF5634}"/>
              </a:ext>
            </a:extLst>
          </p:cNvPr>
          <p:cNvSpPr txBox="1">
            <a:spLocks/>
          </p:cNvSpPr>
          <p:nvPr/>
        </p:nvSpPr>
        <p:spPr>
          <a:xfrm>
            <a:off x="10112343" y="2734685"/>
            <a:ext cx="2405095" cy="561448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accent3"/>
                </a:solidFill>
              </a:rPr>
              <a:t>EXPERIÊNCIAS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73" name="Text Placeholder 56">
            <a:extLst>
              <a:ext uri="{FF2B5EF4-FFF2-40B4-BE49-F238E27FC236}">
                <a16:creationId xmlns:a16="http://schemas.microsoft.com/office/drawing/2014/main" id="{8DC3BD46-7389-4F5E-8A94-D7E1BFADEB17}"/>
              </a:ext>
            </a:extLst>
          </p:cNvPr>
          <p:cNvSpPr txBox="1">
            <a:spLocks/>
          </p:cNvSpPr>
          <p:nvPr/>
        </p:nvSpPr>
        <p:spPr>
          <a:xfrm>
            <a:off x="13798438" y="2280135"/>
            <a:ext cx="2557241" cy="561448"/>
          </a:xfrm>
          <a:prstGeom prst="rect">
            <a:avLst/>
          </a:prstGeom>
        </p:spPr>
        <p:txBody>
          <a:bodyPr vert="horz" lIns="137148" tIns="68574" rIns="137148" bIns="6857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accent4"/>
                </a:solidFill>
              </a:rPr>
              <a:t>EPICENTRO DAS EMERGÊNCIAS </a:t>
            </a:r>
            <a:endParaRPr lang="ru-RU" b="1" dirty="0">
              <a:solidFill>
                <a:schemeClr val="accent4"/>
              </a:solidFill>
            </a:endParaRP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5AC8F0AD-A907-CA87-0819-937C5AB4C3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258" t="27367"/>
          <a:stretch>
            <a:fillRect/>
          </a:stretch>
        </p:blipFill>
        <p:spPr>
          <a:xfrm>
            <a:off x="906056" y="4113654"/>
            <a:ext cx="3789265" cy="2325433"/>
          </a:xfrm>
          <a:prstGeom prst="rect">
            <a:avLst/>
          </a:prstGeom>
          <a:ln>
            <a:solidFill>
              <a:srgbClr val="118DD3"/>
            </a:solidFill>
          </a:ln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1E497A7B-FA10-F59E-A40A-42931D7D5FB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280" b="25266"/>
          <a:stretch>
            <a:fillRect/>
          </a:stretch>
        </p:blipFill>
        <p:spPr>
          <a:xfrm>
            <a:off x="906056" y="6583749"/>
            <a:ext cx="3782741" cy="2363628"/>
          </a:xfrm>
          <a:prstGeom prst="rect">
            <a:avLst/>
          </a:prstGeom>
          <a:ln>
            <a:solidFill>
              <a:srgbClr val="118DD3"/>
            </a:solidFill>
          </a:ln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9D4CD3AD-1921-2FB0-8E8D-9C76192B40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1759" b="15985"/>
          <a:stretch>
            <a:fillRect/>
          </a:stretch>
        </p:blipFill>
        <p:spPr>
          <a:xfrm>
            <a:off x="5442250" y="4114533"/>
            <a:ext cx="2807705" cy="1917781"/>
          </a:xfrm>
          <a:prstGeom prst="rect">
            <a:avLst/>
          </a:prstGeom>
          <a:ln>
            <a:solidFill>
              <a:srgbClr val="C80C34"/>
            </a:solidFill>
          </a:ln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829BF57C-92FD-00B1-9077-F74B996E74E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1913" b="19641"/>
          <a:stretch>
            <a:fillRect/>
          </a:stretch>
        </p:blipFill>
        <p:spPr>
          <a:xfrm>
            <a:off x="5452916" y="6094830"/>
            <a:ext cx="2807705" cy="1679302"/>
          </a:xfrm>
          <a:prstGeom prst="rect">
            <a:avLst/>
          </a:prstGeom>
          <a:ln>
            <a:solidFill>
              <a:srgbClr val="C80C34"/>
            </a:solidFill>
          </a:ln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8026BC42-7CD9-7758-FBAA-CE99F90D51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971" t="38642" r="35067" b="20281"/>
          <a:stretch>
            <a:fillRect/>
          </a:stretch>
        </p:blipFill>
        <p:spPr>
          <a:xfrm>
            <a:off x="5452916" y="7867987"/>
            <a:ext cx="2797039" cy="1812017"/>
          </a:xfrm>
          <a:prstGeom prst="rect">
            <a:avLst/>
          </a:prstGeom>
          <a:ln>
            <a:solidFill>
              <a:srgbClr val="C80C34"/>
            </a:solidFill>
          </a:ln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A78B874B-DA99-AE96-DE9F-477AD3EC896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9784" t="23238" r="21024" b="1869"/>
          <a:stretch>
            <a:fillRect/>
          </a:stretch>
        </p:blipFill>
        <p:spPr>
          <a:xfrm>
            <a:off x="8843997" y="4113770"/>
            <a:ext cx="3864828" cy="2474238"/>
          </a:xfrm>
          <a:prstGeom prst="rect">
            <a:avLst/>
          </a:prstGeom>
          <a:ln>
            <a:solidFill>
              <a:srgbClr val="9BBB59"/>
            </a:solidFill>
          </a:ln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B76F4894-23EA-80B9-E487-B8552CF8C29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45467" r="32290" b="19848"/>
          <a:stretch>
            <a:fillRect/>
          </a:stretch>
        </p:blipFill>
        <p:spPr>
          <a:xfrm>
            <a:off x="8825997" y="6802642"/>
            <a:ext cx="3882828" cy="2551472"/>
          </a:xfrm>
          <a:prstGeom prst="rect">
            <a:avLst/>
          </a:prstGeom>
          <a:ln>
            <a:solidFill>
              <a:srgbClr val="9BBB59"/>
            </a:solidFill>
          </a:ln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8DD00CF6-AE46-6419-0853-FA8C9BD3C4B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118" t="34965" r="-349" b="30879"/>
          <a:stretch>
            <a:fillRect/>
          </a:stretch>
        </p:blipFill>
        <p:spPr>
          <a:xfrm>
            <a:off x="13373796" y="4168133"/>
            <a:ext cx="3273881" cy="1725151"/>
          </a:xfrm>
          <a:prstGeom prst="rect">
            <a:avLst/>
          </a:prstGeom>
          <a:ln>
            <a:solidFill>
              <a:srgbClr val="3C4498"/>
            </a:solidFill>
          </a:ln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D0A589B8-E2FC-C19E-3307-070FFCB34CD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5200" t="37498" r="5823"/>
          <a:stretch>
            <a:fillRect/>
          </a:stretch>
        </p:blipFill>
        <p:spPr>
          <a:xfrm>
            <a:off x="13317428" y="5987285"/>
            <a:ext cx="3347015" cy="1762853"/>
          </a:xfrm>
          <a:prstGeom prst="rect">
            <a:avLst/>
          </a:prstGeom>
          <a:ln>
            <a:solidFill>
              <a:srgbClr val="3C4498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80FF41E-ABAF-D8AB-FADB-4FA8963CE55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2165" b="43800"/>
          <a:stretch>
            <a:fillRect/>
          </a:stretch>
        </p:blipFill>
        <p:spPr>
          <a:xfrm>
            <a:off x="13317428" y="7858319"/>
            <a:ext cx="3330250" cy="1739521"/>
          </a:xfrm>
          <a:prstGeom prst="rect">
            <a:avLst/>
          </a:prstGeom>
          <a:ln>
            <a:solidFill>
              <a:srgbClr val="3C4498"/>
            </a:solidFill>
          </a:ln>
        </p:spPr>
      </p:pic>
    </p:spTree>
    <p:extLst>
      <p:ext uri="{BB962C8B-B14F-4D97-AF65-F5344CB8AC3E}">
        <p14:creationId xmlns:p14="http://schemas.microsoft.com/office/powerpoint/2010/main" val="4019067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0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209E43F-3B21-AC88-9B53-21AF6479F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" y="-10410228"/>
            <a:ext cx="18938104" cy="2526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71198" y="4549656"/>
            <a:ext cx="7570376" cy="131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RESULTADOS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828</Words>
  <Application>Microsoft Office PowerPoint</Application>
  <PresentationFormat>Personalizar</PresentationFormat>
  <Paragraphs>83</Paragraphs>
  <Slides>18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Aptos</vt:lpstr>
      <vt:lpstr>Arial</vt:lpstr>
      <vt:lpstr>Calibri</vt:lpstr>
      <vt:lpstr>Montserrat</vt:lpstr>
      <vt:lpstr>Montserrat Light</vt:lpstr>
      <vt:lpstr>Montserrat SemiBold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VIII GERES</cp:lastModifiedBy>
  <cp:revision>15</cp:revision>
  <dcterms:created xsi:type="dcterms:W3CDTF">2025-09-29T18:47:39Z</dcterms:created>
  <dcterms:modified xsi:type="dcterms:W3CDTF">2025-11-05T02:22:44Z</dcterms:modified>
</cp:coreProperties>
</file>