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21" d="100"/>
          <a:sy n="21" d="100"/>
        </p:scale>
        <p:origin x="3848" y="192"/>
      </p:cViewPr>
      <p:guideLst>
        <p:guide orient="horz" pos="12701"/>
        <p:guide pos="73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2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49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Reestrutura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 Grupo 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cnico de Pessoas em Situa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Acumula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no Distrito Sanit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rio (DS) IV do Recife e suas 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multiprofissionais.</a:t>
            </a:r>
            <a:endParaRPr lang="en-US" alt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55"/>
          <p:cNvSpPr txBox="1"/>
          <p:nvPr/>
        </p:nvSpPr>
        <p:spPr>
          <a:xfrm>
            <a:off x="1095375" y="4618990"/>
            <a:ext cx="20960080" cy="2439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10"/>
              </a:lnSpc>
            </a:pP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Reestrutura</a:t>
            </a:r>
            <a:r>
              <a:rPr lang="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e fortalecimento do Grupo T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é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cnico de Pessoas em Situa</a:t>
            </a:r>
            <a:r>
              <a:rPr lang="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de Acumula</a:t>
            </a:r>
            <a:r>
              <a:rPr lang="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no Distrito Sanit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á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rio IV do Recife</a:t>
            </a:r>
            <a:r>
              <a:rPr lang="pt-BR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.</a:t>
            </a:r>
            <a:endParaRPr lang="pt-BR" altLang="en-US" sz="4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692910" y="7089775"/>
            <a:ext cx="20123150" cy="702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392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Cândida Ferreira da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Laelia Reginae do Monte P. Félix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Sandy Guedes Pereira².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00430" y="7705725"/>
            <a:ext cx="21674455" cy="142811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Universidade Federal 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Rural 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(UF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PE), Recife,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endParaRPr lang="pt-BR" alt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Recife 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(S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MS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-PE), Recife,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alt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mariacandidaf.ss@gmail.com</a:t>
            </a:r>
            <a:endParaRPr lang="pt-BR" alt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2523" y="1433002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59519" y="15632897"/>
            <a:ext cx="9649072" cy="8893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GT PSA foi reestruturado em 2025, com participação da Vigilância Ambiental, Atenção Primária à saúde (APS), Saúde Mental, Saúde do Idoso e eMULTI-AB. Reuniões mensais resultaram na criação de um formulário online para identificar e acompanhar casos, gerando uma planilha atualizada continuamente. A planilhaé alimentada por profissionais da APS do DS IV e permite programar visitas domiciliares, capacitações e discussões de casos, fortalecendo o cuidado multiprofissional e integral. </a:t>
            </a:r>
            <a:endParaRPr lang="pt-BR" alt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335"/>
              </a:lnSpc>
            </a:pPr>
            <a:endParaRPr lang="pt-BR" altLang="en-US" dirty="0"/>
          </a:p>
        </p:txBody>
      </p:sp>
      <p:sp>
        <p:nvSpPr>
          <p:cNvPr id="17" name="TextBox 17"/>
          <p:cNvSpPr txBox="1"/>
          <p:nvPr/>
        </p:nvSpPr>
        <p:spPr>
          <a:xfrm>
            <a:off x="972523" y="1440202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Freeform 14"/>
          <p:cNvSpPr/>
          <p:nvPr/>
        </p:nvSpPr>
        <p:spPr>
          <a:xfrm>
            <a:off x="1044660" y="249871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116416" y="26174193"/>
            <a:ext cx="9649072" cy="7737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experi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evidenciou que o enfrentamento da situa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acumula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requer abordagem interdisciplinar, continuidade das 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e escuta qualificada. Refor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ou-se a import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de espa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coletivos de discuss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para fortalecer a rede de aten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 vigil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em sa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de. A identifica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sistem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tica dos casos ampliou a compreens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 sa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do territ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ó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rio e orientou o planejamento de 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mais eficazes de controle e diminui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riscos e promo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 sa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788120" y="2513153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07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Reorganizar o Grupo 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cnico de Pessoas em Situa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Acumula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(GT PSA), fortalecendo sua composi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 fluxo de atua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para aprimorar o cuidado integral e promover a articula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entre setores, construindo estrat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gias resolutivas e humanizadas para os casos acompanhados.</a:t>
            </a:r>
            <a:endParaRPr lang="en-US" alt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784" y="161539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426376"/>
            <a:ext cx="9649072" cy="8209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5"/>
              </a:lnSpc>
            </a:pPr>
            <a:r>
              <a:rPr lang="pt-BR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reestruturação possibilitou maior integração entre os setores e aprimorou a identificação de PSA no território do Distrito Sanitário (DS) IV. Observou-se aumento na adesão das equipes às notificações e maior agilidade na condução das ações. Foram identificadas fragilidades, como a ausência de protocolo municipal específico, a necessidade de capacitação continuada dos profissionais, e a falta de reconhecimento institucional do GT PSA como espaço permanente de cuidado e gestão compartilhada.  </a:t>
            </a:r>
            <a:endParaRPr lang="pt-BR" altLang="en-US" dirty="0"/>
          </a:p>
        </p:txBody>
      </p:sp>
      <p:sp>
        <p:nvSpPr>
          <p:cNvPr id="53" name="TextBox 17"/>
          <p:cNvSpPr txBox="1"/>
          <p:nvPr/>
        </p:nvSpPr>
        <p:spPr>
          <a:xfrm>
            <a:off x="12350149" y="1620185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" name="Freeform 14"/>
          <p:cNvSpPr/>
          <p:nvPr/>
        </p:nvSpPr>
        <p:spPr>
          <a:xfrm>
            <a:off x="12564526" y="2595765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50557" y="26859597"/>
            <a:ext cx="9649072" cy="7033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fortalecimento do GT PSA no DS IV destaca a relev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dos grupos 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cnicos como estrat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gias de cuidado no SUS. Recomenda-se a consolida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fluxos municipais, cria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pol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tica p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blica espec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fica, amplia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das capacita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e incentivo à participa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multiprofissional como membros ativos do grupo. O acompanhamento cont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nuo e o di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logo permanente s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essenciais para continuar e aprimorar as a</a:t>
            </a:r>
            <a:r>
              <a:rPr lang="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desenvolvidas.</a:t>
            </a:r>
            <a:endParaRPr lang="en-US" alt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49896" y="2606713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" name="TextBox 58"/>
          <p:cNvSpPr txBox="1"/>
          <p:nvPr/>
        </p:nvSpPr>
        <p:spPr>
          <a:xfrm>
            <a:off x="4284638" y="3478003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50290" y="36004500"/>
            <a:ext cx="21026120" cy="1031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5"/>
              </a:lnSpc>
              <a:spcBef>
                <a:spcPct val="0"/>
              </a:spcBef>
            </a:pP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ENGSTROM, Elyne Montenegro; SILVA, Vanessa Costa. Gest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 participativa na Aten</a:t>
            </a:r>
            <a:r>
              <a:rPr lang="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 Prim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ria à Sa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de: ensaio sobre experi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ncia em territ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ó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rio urbano vulner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vel. Sa</a:t>
            </a:r>
            <a:r>
              <a:rPr lang="en-US" alt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 em Debate, v. 46, p. 120-130, 2023.</a:t>
            </a:r>
            <a:endParaRPr lang="en-US" altLang="pt-BR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3000</Words>
  <Application>WPS Presentation</Application>
  <PresentationFormat>Personalizar</PresentationFormat>
  <Paragraphs>39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32" baseType="lpstr">
      <vt:lpstr>Arial</vt:lpstr>
      <vt:lpstr>SimSun</vt:lpstr>
      <vt:lpstr>Wingdings</vt:lpstr>
      <vt:lpstr>Montserrat</vt:lpstr>
      <vt:lpstr>Liberation Mono</vt:lpstr>
      <vt:lpstr>Open Sans</vt:lpstr>
      <vt:lpstr>League Spartan</vt:lpstr>
      <vt:lpstr>Calibri</vt:lpstr>
      <vt:lpstr>Microsoft YaHei</vt:lpstr>
      <vt:lpstr>Arial Unicode MS</vt:lpstr>
      <vt:lpstr>Bahnschrift Light SemiCondensed</vt:lpstr>
      <vt:lpstr>Bahnschrift Light Condensed</vt:lpstr>
      <vt:lpstr>Bahnschrift SemiCondensed</vt:lpstr>
      <vt:lpstr>Carlito</vt:lpstr>
      <vt:lpstr>Courier New</vt:lpstr>
      <vt:lpstr>DejaVu Sans Light</vt:lpstr>
      <vt:lpstr>Gadugi</vt:lpstr>
      <vt:lpstr>Ink Free</vt:lpstr>
      <vt:lpstr>Liberation Sans Narrow</vt:lpstr>
      <vt:lpstr>Lucida Sans Unicode</vt:lpstr>
      <vt:lpstr>Microsoft Sans Serif</vt:lpstr>
      <vt:lpstr>Microsoft YaHei UI</vt:lpstr>
      <vt:lpstr>Microsoft YaHei Light</vt:lpstr>
      <vt:lpstr>Microsoft Yi Baiti</vt:lpstr>
      <vt:lpstr>Miriam CLM</vt:lpstr>
      <vt:lpstr>Miriam Mono CLM</vt:lpstr>
      <vt:lpstr>MS Gothic</vt:lpstr>
      <vt:lpstr>MV Boli</vt:lpstr>
      <vt:lpstr>Nirmala UI Semilight</vt:lpstr>
      <vt:lpstr>Noto Kufi Arabic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USUARIO</cp:lastModifiedBy>
  <cp:revision>12</cp:revision>
  <dcterms:created xsi:type="dcterms:W3CDTF">2025-09-30T13:28:00Z</dcterms:created>
  <dcterms:modified xsi:type="dcterms:W3CDTF">2025-11-03T16:25:48Z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6A01D4D0E3F244B5B5130689034AB6FF_12</vt:lpwstr>
  </property>
  <property fmtid="{D5CDD505-2E9C-101B-9397-08002B2CF9AE}" pid="3" name="KSOProductBuildVer">
    <vt:lpwstr>1046-12.2.0.20326</vt:lpwstr>
  </property>
</Properties>
</file>