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3" d="100"/>
          <a:sy n="23" d="100"/>
        </p:scale>
        <p:origin x="1704" y="-21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7372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961405"/>
            <a:ext cx="9649072" cy="27408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Solicitações de transporte terrestre avançado através da Central de Regulação Hospitalar de Pernambuco.</a:t>
            </a:r>
          </a:p>
          <a:p>
            <a:pPr algn="just">
              <a:lnSpc>
                <a:spcPts val="5486"/>
              </a:lnSpc>
            </a:pPr>
            <a:endParaRPr lang="en-US" sz="3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809277"/>
            <a:ext cx="9489290" cy="75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060044" y="4994790"/>
            <a:ext cx="21011044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PADRONIZAÇÃO DAS SOLICITAÇÕES DE TRANSPORTE TERRESTRE AVANÇADO ATRAVÉS DO SISTEMA REGULADOR UTILIZADO PELA CENTRAL DE REGULAÇÃO HOSPITALAR DE PERNAMBUCO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800259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9226734"/>
            <a:ext cx="9649072" cy="7678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Foram criados fluxos e protocolos, contendo a descrição das atividades específicas a serem executadas por todos os profissionais das unidades envolvidas na solicitação do transporte terrestre: Central de Regulação Hospitalar, unidades assistenciais do estado de Pernambuco e prestadoras do transporte. Todas as equipes dos locais descritos anteriormente receberam treinamentos, realizados de forma presencial e virtual, com ampla divulgação dos protocolos para consultas posteriores.</a:t>
            </a: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807460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762035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8772485"/>
            <a:ext cx="9649072" cy="7678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A experiência demonstrou a relevância da padronização das solicitações de transporte terrestre, trazendo muitas repercussões positivas para os pacientes, unidades assistenciais e setor saúde como um todo. Através do acesso às solicitações, foi possível aprimorar a condução dos trâmites referentes à transferência do paciente e oferecer mais uma ferramenta à gestão para monitoramento dos processos regulatórios executados pela Central de Regulação Hospitalar.</a:t>
            </a: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769236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176290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987044"/>
            <a:ext cx="9649072" cy="4151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Descrever a experiência da implementação das solicitações de transporte terrestre avançado através do sistema regulador utilizado pela Central de Regulação Hospitalar de Pernambuco.</a:t>
            </a:r>
          </a:p>
          <a:p>
            <a:pPr algn="just">
              <a:lnSpc>
                <a:spcPts val="5486"/>
              </a:lnSpc>
            </a:pPr>
            <a:endParaRPr lang="en-US" sz="3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834916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802823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9252373"/>
            <a:ext cx="9649072" cy="7678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Verificou-se celeridade no processo de solicitação por parte das unidades de saúde e agilidade na transferência dos pacientes. Fortalecimento na comunicação entre os serviços envolvidos, com visualização em tempo real dos registros efetuados. Reduziram-se as taxas de cancelamentos, implicando diretamente na redução de gastos no setor saúde. Em relação aos processos gerenciais, possibilitou um melhor acompanhamento pela gestão, oferecendo subsídios para melhoria dos processos regulatórios.</a:t>
            </a: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810024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764599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8798124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400" dirty="0">
                <a:latin typeface="Montserrat"/>
              </a:rPr>
              <a:t>A implementação das solicitações de transporte terrestre avançado caracterizou-se em uma estratégia exitosa e eficaz no gerenciamento das solicitações recebidas pela Central de Regulação Hospitalar. Recomenda-se a sua continuidade, favorecendo assim a manutenção constante dos resultados apresentados.</a:t>
            </a:r>
          </a:p>
          <a:p>
            <a:pPr algn="ctr">
              <a:lnSpc>
                <a:spcPts val="5337"/>
              </a:lnSpc>
            </a:pPr>
            <a:endParaRPr sz="3400"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771800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26" name="TextBox 56">
            <a:extLst>
              <a:ext uri="{FF2B5EF4-FFF2-40B4-BE49-F238E27FC236}">
                <a16:creationId xmlns:a16="http://schemas.microsoft.com/office/drawing/2014/main" id="{121401AD-BF05-4F2E-857A-4D4690E415B8}"/>
              </a:ext>
            </a:extLst>
          </p:cNvPr>
          <p:cNvSpPr txBox="1"/>
          <p:nvPr/>
        </p:nvSpPr>
        <p:spPr>
          <a:xfrm>
            <a:off x="1116286" y="7679268"/>
            <a:ext cx="20866553" cy="146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Eunice Beatriz da Silva Freitas¹*,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Thaís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Silva Oliveira¹, Mariana Farias Gomes¹,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Luana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Ketlen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Cavalcanti de Lima Felix¹, Karla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Naiara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França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Nathália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Soares de Souza¹, Everson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Sercundes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Lira¹, Larissa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Morélia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Sá Macêdo¹,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Glívia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 Barros Delmondes¹, Bruna Rafaela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Dornelas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Andrade Lima Monteiro¹</a:t>
            </a:r>
          </a:p>
        </p:txBody>
      </p:sp>
      <p:sp>
        <p:nvSpPr>
          <p:cNvPr id="27" name="TextBox 57">
            <a:extLst>
              <a:ext uri="{FF2B5EF4-FFF2-40B4-BE49-F238E27FC236}">
                <a16:creationId xmlns:a16="http://schemas.microsoft.com/office/drawing/2014/main" id="{5C138EDB-DC69-47E3-895D-AD2526A0DDE3}"/>
              </a:ext>
            </a:extLst>
          </p:cNvPr>
          <p:cNvSpPr txBox="1"/>
          <p:nvPr/>
        </p:nvSpPr>
        <p:spPr>
          <a:xfrm>
            <a:off x="756246" y="9359988"/>
            <a:ext cx="21674408" cy="12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eunice_beatriz@hotmail.com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402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eunici</cp:lastModifiedBy>
  <cp:revision>13</cp:revision>
  <dcterms:created xsi:type="dcterms:W3CDTF">2025-09-30T13:28:19Z</dcterms:created>
  <dcterms:modified xsi:type="dcterms:W3CDTF">2025-11-04T14:59:26Z</dcterms:modified>
</cp:coreProperties>
</file>