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0" d="100"/>
          <a:sy n="40" d="100"/>
        </p:scale>
        <p:origin x="474" y="-5880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12/11/2025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35747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86"/>
              </a:lnSpc>
            </a:pPr>
            <a:r>
              <a:rPr lang="pt-BR" sz="2800" dirty="0">
                <a:cs typeface="Arial" panose="020B0604020202020204" pitchFamily="34" charset="0"/>
              </a:rPr>
              <a:t>Elaborar e implementar a produção técnico-científica da SEVSAP na modalidade livro, reunindo experiências práticas em vigilância e atenção primária.</a:t>
            </a: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404318" y="4620637"/>
            <a:ext cx="20476412" cy="25621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4800" dirty="0">
                <a:solidFill>
                  <a:schemeClr val="accent1"/>
                </a:solidFill>
              </a:rPr>
              <a:t>PRODUÇÃO TÉCNICO-CIENTÍFICA DA SEVSAP: INTEGRAÇÃO ENTRE VIGILÂNCIA EM SAÚDE E ATENÇÃO PRIMÁRIA PARA FORTALECIMENTO DO SUS</a:t>
            </a:r>
          </a:p>
          <a:p>
            <a:pPr algn="ctr">
              <a:lnSpc>
                <a:spcPts val="9509"/>
              </a:lnSpc>
            </a:pP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5076117" y="7030471"/>
            <a:ext cx="14329591" cy="13230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Erlene Roberta Ribeiro dos Santos¹, Antonio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Flaudiano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Bem Leite², Renan Carlos de Freitas da Silva²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724205" y="8357070"/>
            <a:ext cx="21674408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¹Universidade Federal de Pernambuco – UFPE, ²Secretaria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Pernambuco (SES-PE).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erleneneurociencia@gmail.com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911113" y="1383400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972270" y="15204442"/>
            <a:ext cx="9376806" cy="89095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7"/>
              </a:lnSpc>
            </a:pPr>
            <a:r>
              <a:rPr lang="pt-BR" sz="2800" dirty="0"/>
              <a:t>A experiência compreendeu um processo de mobilização institucional e técnica conduzido pela SEVSAP e apoiado pela OPAS. Foram realizadas reuniões estratégicas com diretores, definição de pontos focais e </a:t>
            </a:r>
            <a:r>
              <a:rPr lang="pt-BR" sz="2800" dirty="0" err="1"/>
              <a:t>micromapeamento</a:t>
            </a:r>
            <a:r>
              <a:rPr lang="pt-BR" sz="2800" dirty="0"/>
              <a:t> da produção técnico-científica existente </a:t>
            </a:r>
            <a:r>
              <a:rPr lang="pt-BR" sz="2800" i="1" dirty="0"/>
              <a:t>“in loco”.</a:t>
            </a:r>
            <a:r>
              <a:rPr lang="pt-BR" sz="2800" dirty="0"/>
              <a:t> Em seguida, estruturou-se a arquitetura da obra por meio de capa, ficha catalográfica, sumário e modelo de capítulo, com orientações padronizadas para as modalidades de relatos de experiência (29) e estudos originais (17). Foram ofertados plantões presenciais e on-line para suporte aos autores e revisão técnica. Um infográfico foi criado para orientar o formato dos manuscritos e uniformizar a produção, garantindo padronização e qualidade científica.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700004" y="14127230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9" name="TextBox 16"/>
          <p:cNvSpPr txBox="1"/>
          <p:nvPr/>
        </p:nvSpPr>
        <p:spPr>
          <a:xfrm>
            <a:off x="972271" y="24627333"/>
            <a:ext cx="9649072" cy="64152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/>
              <a:t>A experiência evidenciou que a consolidação da produção técnico-científica requer planejamento integrado, qualificação profissional e valorização das práticas cotidianas como saber. Destacou-se a necessidade de aprimorar a escrita científica, a gestão editorial e o uso de ferramentas de sistematização, revelando o potencial da SEVSAP como produtora de conhecimento em saúde pública e os desafios para assegurar a continuidade e visibilidade das publicações.</a:t>
            </a:r>
          </a:p>
          <a:p>
            <a:pPr algn="just">
              <a:lnSpc>
                <a:spcPts val="5486"/>
              </a:lnSpc>
            </a:pP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7101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/>
              <a:t>Desenvolver e institucionalizar uma produção técnico-científica inovadora, em formato de obra literária com ISBN e DOI, que sistematiza experiências práticas das diretorias e regionais de saúde da SEVSAP. O escopo central é fortalecer a integração entre vigilância em saúde e atenção primária, qualificando a gestão, estimulando a produção de conhecimento técnico e consolidando um modelo sustentável de saúde pública no estado de Pernambuco.</a:t>
            </a: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41544" y="1662687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2" name="TextBox 16"/>
          <p:cNvSpPr txBox="1"/>
          <p:nvPr/>
        </p:nvSpPr>
        <p:spPr>
          <a:xfrm>
            <a:off x="12381850" y="17966383"/>
            <a:ext cx="9649072" cy="99226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/>
              <a:t>O processo resultou em uma obra técnico-científica integrada, com três sessões compostas por capítulos representando as diretorias e regionais da SEVSAP. Foram identificadas e registradas 46 experiências exitosas em vigilância e atenção primária, ancoradas na literatura científica apresentando robustez para a apresentação de Política Baseada em Evidências na prática em saúde. O trabalho fortaleceu a comunicação entre áreas técnicas, estimulou a produção acadêmica e criou uma base de evidências locais para subsidiar políticas públicas e ações de gestão no SUS-PE. Também promoveu o engajamento de profissionais e consolidou um modelo participativo de construção do conhecimento.</a:t>
            </a: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313530" y="1666668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647511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546713" y="27889036"/>
            <a:ext cx="9649072" cy="70911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/>
              <a:t>A produção técnico-científica da SEVSAP firmou-se como estratégia de valorização do trabalho e difusão do conhecimento no SUS-PE. Recomenda-se sua continuidade com novas edições, fortalecimento do Laboratório de Inovação e ampliação das capacitações em escrita científica, reforçando a integração entre vigilância e atenção primária como fundamento de um sistema de saúde mais resolutivo, equitativo e sustentável.</a:t>
            </a:r>
          </a:p>
          <a:p>
            <a:r>
              <a:rPr lang="pt-BR" dirty="0"/>
              <a:t> </a:t>
            </a: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240913" y="26705101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1116286" y="31482387"/>
            <a:ext cx="14830893" cy="7783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6804918" y="32750043"/>
            <a:ext cx="15075812" cy="30289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800" b="1" dirty="0"/>
              <a:t>PERNAMBUCO. Secretaria Estadual de Saúde. Secretaria Executiva de Vigilância em Saúde e Atenção Primária.</a:t>
            </a:r>
            <a:r>
              <a:rPr lang="pt-BR" sz="2800" dirty="0"/>
              <a:t> </a:t>
            </a:r>
            <a:r>
              <a:rPr lang="pt-BR" sz="2800" i="1" dirty="0"/>
              <a:t>Vigilância em Saúde e Atenção Primária: elos de conexão para um fortalecimento de um modelo de saúde sustentável.</a:t>
            </a:r>
            <a:r>
              <a:rPr lang="pt-BR" sz="2800" dirty="0"/>
              <a:t> Pernambuco: Secretaria Estadual de Saúde de Pernambuco, 2025. Série A. Coletâneas.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A7983FF-1984-2F79-F6B5-A6E3AB8401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270" y="30344084"/>
            <a:ext cx="4959283" cy="68846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566</Words>
  <Application>Microsoft Office PowerPoint</Application>
  <PresentationFormat>Personalizar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ERLENE ROBERTA RIBEIRO DOS SANTOS</cp:lastModifiedBy>
  <cp:revision>16</cp:revision>
  <dcterms:created xsi:type="dcterms:W3CDTF">2025-09-30T13:28:19Z</dcterms:created>
  <dcterms:modified xsi:type="dcterms:W3CDTF">2025-11-12T16:34:20Z</dcterms:modified>
</cp:coreProperties>
</file>