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40" d="100"/>
          <a:sy n="40" d="100"/>
        </p:scale>
        <p:origin x="474" y="-6330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42800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Qualificar médicos e enfermeiros da APS no manejo, notificação e diagnóstico das arboviroses, com foco no DENV-3 e na integração com a vigilância. Qualificação realizada em 8 de outubro de 2025, em Ilha de Itamaracá, município da I GERES.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540222" y="4481350"/>
            <a:ext cx="22466496" cy="22159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48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Integração entre Vigilância e APS no enfrentamento das arboviroses: experiência em um município da I GERES com ênfase em manejo clínico, notificação e diagnóstico</a:t>
            </a:r>
            <a:endParaRPr lang="en-US" sz="48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252189" y="6769349"/>
            <a:ext cx="23114569" cy="20283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6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Elaine Cristina Bomfim de Lima¹, Érika Patrícia Santos Silva¹, Andreina Mendes de Britto¹, </a:t>
            </a:r>
            <a:r>
              <a:rPr lang="pt-BR" sz="26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Clóvis Eduardo de Moura Costa</a:t>
            </a:r>
            <a:r>
              <a:rPr lang="en-US" sz="26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¹,</a:t>
            </a:r>
          </a:p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pt-BR" sz="26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Maria de Fátima Pinto Ribeiro</a:t>
            </a:r>
            <a:r>
              <a:rPr lang="en-US" sz="26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¹, </a:t>
            </a:r>
            <a:r>
              <a:rPr lang="pt-BR" sz="26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Sandra Cristina Lopes Silva de Barro</a:t>
            </a:r>
            <a:r>
              <a:rPr lang="pt-BR" sz="2600" b="1" dirty="0">
                <a:solidFill>
                  <a:srgbClr val="000000"/>
                </a:solidFill>
                <a:latin typeface="Montserat"/>
                <a:ea typeface="Open Sans"/>
                <a:cs typeface="Open Sans"/>
                <a:sym typeface="Open Sans"/>
              </a:rPr>
              <a:t>s</a:t>
            </a:r>
            <a:r>
              <a:rPr lang="en-US" sz="2600" b="1" baseline="30000" dirty="0">
                <a:solidFill>
                  <a:srgbClr val="000000"/>
                </a:solidFill>
                <a:latin typeface="Montserat"/>
                <a:ea typeface="Open Sans"/>
                <a:cs typeface="Open Sans"/>
                <a:sym typeface="Open Sans"/>
              </a:rPr>
              <a:t>2</a:t>
            </a:r>
            <a:r>
              <a:rPr lang="pt-BR" sz="2600" b="1" dirty="0">
                <a:solidFill>
                  <a:srgbClr val="000000"/>
                </a:solidFill>
                <a:latin typeface="Montserat"/>
                <a:ea typeface="Open Sans"/>
                <a:cs typeface="Open Sans"/>
                <a:sym typeface="Open Sans"/>
              </a:rPr>
              <a:t> </a:t>
            </a:r>
            <a:r>
              <a:rPr lang="pt-BR" sz="26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Felipe André P. C. Amaral</a:t>
            </a:r>
            <a:r>
              <a:rPr lang="en-US" sz="2600" b="1" baseline="30000" dirty="0">
                <a:solidFill>
                  <a:srgbClr val="000000"/>
                </a:solidFill>
                <a:latin typeface="Montserat"/>
                <a:ea typeface="Open Sans"/>
                <a:cs typeface="Open Sans"/>
                <a:sym typeface="Open Sans"/>
              </a:rPr>
              <a:t> 2</a:t>
            </a:r>
            <a:r>
              <a:rPr lang="pt-BR" sz="26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, Matheus Henrique S. L. Oliveira</a:t>
            </a:r>
            <a:r>
              <a:rPr lang="en-US" sz="2600" b="1" baseline="30000" dirty="0">
                <a:solidFill>
                  <a:srgbClr val="000000"/>
                </a:solidFill>
                <a:latin typeface="Montserat"/>
                <a:ea typeface="Open Sans"/>
                <a:cs typeface="Open Sans"/>
                <a:sym typeface="Open Sans"/>
              </a:rPr>
              <a:t> 2</a:t>
            </a:r>
            <a:endParaRPr lang="pt-BR" sz="26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-1" y="8253641"/>
            <a:ext cx="23402925" cy="10772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2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 I Gerência Regional de Saúde  (I GERES-SES/PE), Recife, Pernambuco. </a:t>
            </a:r>
            <a:r>
              <a:rPr lang="en-US" sz="22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</a:t>
            </a:r>
            <a:r>
              <a:rPr lang="en-US" sz="22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 Municipal de Saúde da Ilha de Itamaracá, Ilha de Itamaracá, Pernambuco.</a:t>
            </a:r>
          </a:p>
          <a:p>
            <a:pPr algn="ctr"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correspondente: lainebomf@gmail.com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15920" y="1593342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6" name="TextBox 16"/>
          <p:cNvSpPr txBox="1"/>
          <p:nvPr/>
        </p:nvSpPr>
        <p:spPr>
          <a:xfrm>
            <a:off x="1044278" y="17008891"/>
            <a:ext cx="9649072" cy="6970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qualificação estruturou-se em módulos temáticos, abordando os principais eixos das arboviroses: manejo clínico, notificação e diagnóstico. Utilizando metodologias ativas, médicos e enfermeiros participaram de roda de apresentação, discussões em grupo com casos clínicos fictícios e simulações de notificação. Cada grupo analisou os casos, propôs condutas e preencheu notificações. A dinâmica incentivou a troca de experiências, a revisão dos fluxos locais e a integração entre APS e vigilância.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788252" y="1603565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422468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9" name="TextBox 16"/>
          <p:cNvSpPr txBox="1"/>
          <p:nvPr/>
        </p:nvSpPr>
        <p:spPr>
          <a:xfrm>
            <a:off x="972271" y="25404364"/>
            <a:ext cx="9649072" cy="78066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qualificação periódica na APS tem papel estratégico no enfrentamento das arboviroses. A experiência trouxe o potencial das metodologias ativas para engajar as equipes, auxiliando na identificação precoce de sinais de alarme e da evolução para formas graves da doença, reduzindo a mortalidade. A integração com a vigilância, particularmente em contextos epidêmicos, favorece ações coordenadas. Precisa-se fortalecer a coleta oportuna, para viabilizar a identificação do sorotipo circulante.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756246" y="24298980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56907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Geral: Fortalecer as equipes da APS no manejo clínico adequado das arboviroses, com foco na detecção precoce de sinais de alarme e prevenção de formas graves de dengue. </a:t>
            </a:r>
          </a:p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 Específico: Implementar fluxo de notificação e integrar APS e vigilância epidemiológica para diagnóstico laboratorial oportuno.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605838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3" name="TextBox 17"/>
          <p:cNvSpPr txBox="1"/>
          <p:nvPr/>
        </p:nvSpPr>
        <p:spPr>
          <a:xfrm>
            <a:off x="12405776" y="1617548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415267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5" name="TextBox 16"/>
          <p:cNvSpPr txBox="1"/>
          <p:nvPr/>
        </p:nvSpPr>
        <p:spPr>
          <a:xfrm>
            <a:off x="12421542" y="25332356"/>
            <a:ext cx="9649072" cy="6265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 vem vivenciando um período atípico, com manutenção de casos de arboviroses além da sazonalidade esperada. Este cenário é mais evidente nos municípios da I GERES. Diante disto, como a APS é a porta de entrada e ordenadora da rede de atenção à saúde, precisamos ampliar para os demais municípios esta experiência, bem como para os ACS-ACE sendo um componente estratégico para ações territoriais, fortalecendo a integração APS e vigilância.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277526" y="2423864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292199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</a:p>
        </p:txBody>
      </p:sp>
      <p:sp>
        <p:nvSpPr>
          <p:cNvPr id="58" name="TextBox 59"/>
          <p:cNvSpPr txBox="1"/>
          <p:nvPr/>
        </p:nvSpPr>
        <p:spPr>
          <a:xfrm>
            <a:off x="1116286" y="33978232"/>
            <a:ext cx="9433048" cy="35385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Ministério da Saúde. Secretaria de Vigilância em Saúde e Ambiente. Departamento de Doenças Transmissíveis.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Dengue : diagnóstico e manejo clínico : adulto e criança [recurso eletrônico] / Ministério da Saúde, Secretaria de Vigilância em Saúde e Ambiente, Departamento de Doenças Transmissíveis. – 6. ed. – Brasília : Ministério da Saúde, 2024.</a:t>
            </a:r>
            <a:endParaRPr sz="2400" dirty="0">
              <a:latin typeface="Montserrat" pitchFamily="2" charset="0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437309" y="33988373"/>
            <a:ext cx="9849329" cy="35385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Ministério da Saúde. Secretaria de Vigilância em Saúde. Departamento de Articulação Estratégica de Vigilância em Saúde. Guia de Vigilância em Saúde [recurso eletrônico] / Ministério da Saúde, Secretaria de Vigilância em Saúde. Departamento de Articulação Estratégica de Vigilância em Saúde. – 5. ed. rev. e atual. – Brasília : Ministério da Saúde, 2022.</a:t>
            </a:r>
            <a:endParaRPr sz="2400" dirty="0">
              <a:latin typeface="Montserrat" pitchFamily="2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764A42E3-DDF1-2074-8FF4-3282BEFD1F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3550" y="17381984"/>
            <a:ext cx="9622975" cy="639852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603</Words>
  <Application>Microsoft Office PowerPoint</Application>
  <PresentationFormat>Personalizar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Montserat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Leonardo Bomfim</cp:lastModifiedBy>
  <cp:revision>20</cp:revision>
  <dcterms:created xsi:type="dcterms:W3CDTF">2025-09-30T13:28:19Z</dcterms:created>
  <dcterms:modified xsi:type="dcterms:W3CDTF">2025-10-31T20:29:34Z</dcterms:modified>
</cp:coreProperties>
</file>