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20" d="100"/>
          <a:sy n="20" d="100"/>
        </p:scale>
        <p:origin x="2280" y="1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899490" y="1334616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44278" y="14671704"/>
            <a:ext cx="9448268" cy="626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 evento foi realizado no mês de maio de 2025, mês alusivo a saúde do trabalhador. O objeto da experiência foi a Promoção da saúde e segurança do trabalhador por meio de ações educativas, rastreamento de IST e práticas de vigilância participativas. </a:t>
            </a:r>
          </a:p>
          <a:p>
            <a:pPr algn="just">
              <a:lnSpc>
                <a:spcPts val="5486"/>
              </a:lnSpc>
            </a:pPr>
            <a:r>
              <a:rPr lang="pt-BR" sz="2800" dirty="0"/>
              <a:t>O objetivo foi Fortalecer as ações de Vigilância em Saúde do Trabalhador, promoção da saúde e monitoramento de riscos ocupacionais por meio da realização de práticas educativas, uso de Equipamentos de Proteção Individual, rastreamento de doenças crônicas, testagem rápida para do HIV, Sífilis e Hepatites</a:t>
            </a: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869104" y="13441274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-89929" y="5488430"/>
            <a:ext cx="23582781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Vigilância em Saúde do Trabalhador: integração de práticas educativas, rastreamento de </a:t>
            </a:r>
            <a:r>
              <a:rPr lang="pt-BR" sz="5400" b="1" dirty="0" err="1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ISTs</a:t>
            </a:r>
            <a:r>
              <a:rPr 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e prevenção de riscos em ambiente laboral na Fiocruz Pernambuco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095980" y="8633017"/>
            <a:ext cx="21276985" cy="2739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ea typeface="Open Sans"/>
                <a:cs typeface="Open Sans"/>
                <a:sym typeface="Open Sans"/>
              </a:rPr>
              <a:t>P</a:t>
            </a:r>
            <a:r>
              <a:rPr lang="pt-BR" sz="2800" dirty="0" err="1"/>
              <a:t>atrícia</a:t>
            </a:r>
            <a:r>
              <a:rPr lang="pt-BR" sz="2800" dirty="0"/>
              <a:t> dos Santos Silva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Iracema de Jesus Almeida Alves Jacques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</a:t>
            </a:r>
            <a:r>
              <a:rPr lang="pt-BR" sz="2800" dirty="0" err="1"/>
              <a:t>Aletheia</a:t>
            </a:r>
            <a:r>
              <a:rPr lang="pt-BR" sz="2800" dirty="0"/>
              <a:t> Soares Sampaio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Michele Feitosa Silva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Solange Maria dos Santos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Jacqueline Maria da Silva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Maria do Socorro Pereira Alves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Maria da Conceição Cavalcanti Freitas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¹</a:t>
            </a:r>
            <a:r>
              <a:rPr lang="pt-BR" sz="2800" dirty="0"/>
              <a:t>; </a:t>
            </a:r>
            <a:r>
              <a:rPr lang="pt-BR" sz="2800" dirty="0" err="1"/>
              <a:t>Laurimar</a:t>
            </a:r>
            <a:r>
              <a:rPr lang="pt-BR" sz="2800" dirty="0"/>
              <a:t> Thomé da Rocha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Milena de Paiva Cavalcanti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</a:t>
            </a:r>
            <a:r>
              <a:rPr lang="pt-BR" sz="2800" dirty="0" err="1"/>
              <a:t>Mercia</a:t>
            </a:r>
            <a:r>
              <a:rPr lang="pt-BR" sz="2800" dirty="0"/>
              <a:t> Cristiane Santana da Cunha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sz="2800" dirty="0"/>
              <a:t>; Naide Teodosio Valois Santos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endParaRPr lang="pt-BR" sz="2800" dirty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-290863" y="11295391"/>
            <a:ext cx="24050672" cy="12246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¹Instituto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Aggeu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Magalhães, Recife, Pernambuco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pt-BR" sz="2400" dirty="0"/>
              <a:t>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patricia.silva@fiocruz.br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9490" y="23305597"/>
            <a:ext cx="9459211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 A ação integrou o projeto “Sextou na Coletiva”, promovido pelo Programa de Pós graduação lato sensu – Residência- da Fiocruz PE. O evento contou com articulação estratégica da Secretaria de Saúde do município do Recife e a parceria da SES-PE para o fornecimento dos insumos necessários para realização das testagens rápidas. O evento também contou com o envolvimento e apoio dos setores internos a Fiocruz -PE como Saúde do Trabalhador, Gestão da Qualidade e CAAPS</a:t>
            </a:r>
            <a:endParaRPr dirty="0"/>
          </a:p>
        </p:txBody>
      </p:sp>
      <p:sp>
        <p:nvSpPr>
          <p:cNvPr id="19" name="TextBox 16"/>
          <p:cNvSpPr txBox="1"/>
          <p:nvPr/>
        </p:nvSpPr>
        <p:spPr>
          <a:xfrm>
            <a:off x="1094195" y="31392939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experiência demonstrou que ações educativas interativas são estratégias eficazes para envolver os trabalhadores na cultura de prevenção e cuidado. A articulação entre setores da saúde coletiva favoreceu o compartilhamento de saberes e práticas entre vigilância, atenção básica e gestão. Destacou-se a importância do monitoramento contínuo e da criação de rotinas institucionais de capacitação permanente, com foco na corresponsabilidade e no autocuidado.</a:t>
            </a:r>
            <a:endParaRPr dirty="0"/>
          </a:p>
        </p:txBody>
      </p:sp>
      <p:sp>
        <p:nvSpPr>
          <p:cNvPr id="51" name="Freeform 14"/>
          <p:cNvSpPr/>
          <p:nvPr/>
        </p:nvSpPr>
        <p:spPr>
          <a:xfrm>
            <a:off x="11917486" y="1334616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1936436" y="14706381"/>
            <a:ext cx="9577538" cy="626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Foram desenvolvidas atividades práticas e educativas com abordagem lúdica, distribuição de materiais informativos e orientações aos trabalhadores em salas temáticas sobre vigilância as </a:t>
            </a:r>
            <a:r>
              <a:rPr lang="pt-BR" sz="2800" dirty="0" err="1"/>
              <a:t>DANTs</a:t>
            </a:r>
            <a:r>
              <a:rPr lang="pt-BR" sz="2800" dirty="0"/>
              <a:t>, por meio de aferições de pressão arterial, glicemia capilar e cálculo de IMC; além de testagem rápida para HIV, sífilis e hepatites e uso de </a:t>
            </a:r>
            <a:r>
              <a:rPr lang="pt-BR" sz="2800" dirty="0" err="1"/>
              <a:t>EPIs.As</a:t>
            </a:r>
            <a:r>
              <a:rPr lang="pt-BR" sz="2800" dirty="0"/>
              <a:t> atividades ampliaram o conhecimento dos profissionais sobre prevenção de acidentes e doenças ocupacionais, a adesão ao uso de EPIs e boas práticas de segurança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1917486" y="1337343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1936436" y="2998532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117744" y="31468093"/>
            <a:ext cx="9396230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iniciativa reforça o papel da Vigilância em Saúde do Trabalhador como eixo estruturante da saúde coletiva. Recomenda-se a institucionalização de ações periódicas semelhantes no calendário institucional, o fortalecimento das parcerias intersetoriais e a ampliação das estratégias de educação permanente, garantindo a integração entre promoção da saúde, segurança no trabalho e gestão participativa dos ambientes laborais.</a:t>
            </a:r>
            <a:endParaRPr dirty="0"/>
          </a:p>
        </p:txBody>
      </p:sp>
      <p:sp>
        <p:nvSpPr>
          <p:cNvPr id="2" name="Freeform 14">
            <a:extLst>
              <a:ext uri="{FF2B5EF4-FFF2-40B4-BE49-F238E27FC236}">
                <a16:creationId xmlns:a16="http://schemas.microsoft.com/office/drawing/2014/main" id="{420C447F-5612-9D30-0483-68E4F7C97226}"/>
              </a:ext>
            </a:extLst>
          </p:cNvPr>
          <p:cNvSpPr/>
          <p:nvPr/>
        </p:nvSpPr>
        <p:spPr>
          <a:xfrm>
            <a:off x="824980" y="220793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A660DC07-0875-4D66-91B0-46FAB6B3A7D2}"/>
              </a:ext>
            </a:extLst>
          </p:cNvPr>
          <p:cNvSpPr txBox="1"/>
          <p:nvPr/>
        </p:nvSpPr>
        <p:spPr>
          <a:xfrm>
            <a:off x="643216" y="1857158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85C674AD-59B9-DF2E-D81A-A2F9E94E8AF0}"/>
              </a:ext>
            </a:extLst>
          </p:cNvPr>
          <p:cNvSpPr/>
          <p:nvPr/>
        </p:nvSpPr>
        <p:spPr>
          <a:xfrm>
            <a:off x="972270" y="2992509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011B0CE9-88E7-5EFC-0197-11DED8F59041}"/>
              </a:ext>
            </a:extLst>
          </p:cNvPr>
          <p:cNvSpPr txBox="1"/>
          <p:nvPr/>
        </p:nvSpPr>
        <p:spPr>
          <a:xfrm>
            <a:off x="700478" y="3009789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24AE7CC9-031B-084B-4F86-C67D4DF903F8}"/>
              </a:ext>
            </a:extLst>
          </p:cNvPr>
          <p:cNvSpPr txBox="1"/>
          <p:nvPr/>
        </p:nvSpPr>
        <p:spPr>
          <a:xfrm>
            <a:off x="11664644" y="30071291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700004" y="2217906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CD10907-3DBC-E123-FF9F-5A3F63157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8864" y="21084961"/>
            <a:ext cx="9087654" cy="534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 descr="Grupo de pessoas em uma sala&#10;&#10;O conteúdo gerado por IA pode estar incorreto.">
            <a:extLst>
              <a:ext uri="{FF2B5EF4-FFF2-40B4-BE49-F238E27FC236}">
                <a16:creationId xmlns:a16="http://schemas.microsoft.com/office/drawing/2014/main" id="{77978A6B-11B7-8650-2079-39C546252F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985" y="26617659"/>
            <a:ext cx="4595037" cy="3122242"/>
          </a:xfrm>
          <a:prstGeom prst="rect">
            <a:avLst/>
          </a:prstGeom>
        </p:spPr>
      </p:pic>
      <p:pic>
        <p:nvPicPr>
          <p:cNvPr id="22" name="Imagem 21" descr="Grupo de pessoas sentadas em uma sala&#10;&#10;O conteúdo gerado por IA pode estar incorreto.">
            <a:extLst>
              <a:ext uri="{FF2B5EF4-FFF2-40B4-BE49-F238E27FC236}">
                <a16:creationId xmlns:a16="http://schemas.microsoft.com/office/drawing/2014/main" id="{B1B3AE6D-7A19-03D8-6C1F-7D362E89F7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1521" y="26643557"/>
            <a:ext cx="4162989" cy="31222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525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Iracema de Jesus Almeida A. Jacques</cp:lastModifiedBy>
  <cp:revision>21</cp:revision>
  <dcterms:created xsi:type="dcterms:W3CDTF">2025-09-30T13:28:19Z</dcterms:created>
  <dcterms:modified xsi:type="dcterms:W3CDTF">2025-10-31T20:00:21Z</dcterms:modified>
</cp:coreProperties>
</file>