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21" d="100"/>
          <a:sy n="21" d="100"/>
        </p:scale>
        <p:origin x="3848" y="19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70275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XXXXXXXXXXXXXXXXXXXXXXXXXXXXXXXXXXXXXXXXXXXXXXXXXXXXXXXXXXXXXXXXXXXXXXXXXXXXXXXXXXXXXXXXXXXXXXXXXXXXXXXXXXXXXXXXXXXXXXXXXXXXXXXXXXXXXXXXXXXXXXXXXXXXXX XXXXXXXXXXXXXXXXXXXXXXXXXXXXXXXXXXXXXXXXXXXXXXXXXXXXXXXXXXXXXXXXXXXXXXXXXXXXXXXXXXXXXXXXXXXXXXXXXXXXXXXXXXXXXXXXXXXXXXXXXXXXXXXXXXXXXXXXXXXXXXXXXXXXXX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1084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TÍTULO DO TRABALHO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7311061" y="6042957"/>
            <a:ext cx="8772358" cy="6543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Autor¹*, Autor², Autor³, Autor², Autor³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756246" y="6751489"/>
            <a:ext cx="21674408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Recife,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²Universidade Federal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(UFPE), Recife,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³Secretaria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(SESAU),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nome@mail.com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9" y="18578662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70275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XXXXXXXXXXXXXXXXXXXXXXXXXXXXXXXXXXXXXXXXXXXXXXXXXXXXXXXXXXXXXXXXXXXXXXXXXXXXXXXXXXXXXXXXXXXXXXXXXXXXXXXXXXXXXXXXXXXXXXXXXXXXXXXXXXXXXXXXXXXXXXXXXXXXXX XXXXXXXXXXXXXXXXXXXXXXXXXXXXXXXXXXXXXXXXXXXXXXXXXXXXXXXXXXXXXXXXXXXXXXXXXXXXXXXXXXXXXXXXXXXXXXXXXXXXXXXXXXXXXXXXXXXXXXXXXXXXXXXXXXXXXXXXXXXXXXXXXXXXXX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8604301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9433048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Liste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apenas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as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obras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efetivamente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citadas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no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pôster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seguindo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rigorosamente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norma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ABNT.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Exemplos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SILVA, J. P.; PEREIRA, M. C.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Diagnóstico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leishmaniose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visceral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canina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Revista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Veterinária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Brasileira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v. 10, n. 2, p. 45-52, 2020.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Ministério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Manual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vigilância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leishmaniose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Brasília: MS, 2019</a:t>
            </a:r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</a:p>
        </p:txBody>
      </p:sp>
      <p:sp>
        <p:nvSpPr>
          <p:cNvPr id="59" name="TextBox 60"/>
          <p:cNvSpPr txBox="1"/>
          <p:nvPr/>
        </p:nvSpPr>
        <p:spPr>
          <a:xfrm>
            <a:off x="12277526" y="32116165"/>
            <a:ext cx="9721080" cy="5129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Liste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apenas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as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obras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efetivamente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citadas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no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pôster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seguindo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rigorosamente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norma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ABNT.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Exemplos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SILVA, J. P.; PEREIRA, M. C.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Diagnóstico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leishmaniose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visceral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canina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Revista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Veterinária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Brasileira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v. 10, n. 2, p. 45-52, 2020.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Ministério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Manual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vigilância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leishmaniose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Brasília: MS, 2019.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228</Words>
  <Application>Microsoft Macintosh PowerPoint</Application>
  <PresentationFormat>Personalizar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Microsoft Office User</cp:lastModifiedBy>
  <cp:revision>11</cp:revision>
  <dcterms:created xsi:type="dcterms:W3CDTF">2025-09-30T13:28:19Z</dcterms:created>
  <dcterms:modified xsi:type="dcterms:W3CDTF">2025-10-28T11:46:32Z</dcterms:modified>
</cp:coreProperties>
</file>